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7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6" r:id="rId14"/>
    <p:sldId id="277" r:id="rId15"/>
    <p:sldId id="283" r:id="rId16"/>
    <p:sldId id="279" r:id="rId17"/>
    <p:sldId id="280" r:id="rId18"/>
    <p:sldId id="281" r:id="rId19"/>
    <p:sldId id="273" r:id="rId20"/>
    <p:sldId id="274" r:id="rId21"/>
    <p:sldId id="269" r:id="rId22"/>
    <p:sldId id="270" r:id="rId23"/>
    <p:sldId id="282" r:id="rId24"/>
    <p:sldId id="271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0B257-84DD-44EF-87FA-F048C2E142E7}" v="679" dt="2020-12-06T15:29:01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Dorestal" userId="05f26a67690a96c5" providerId="LiveId" clId="{94C0B257-84DD-44EF-87FA-F048C2E142E7}"/>
    <pc:docChg chg="undo redo custSel mod addSld delSld modSld sldOrd modShowInfo">
      <pc:chgData name="Sabine Dorestal" userId="05f26a67690a96c5" providerId="LiveId" clId="{94C0B257-84DD-44EF-87FA-F048C2E142E7}" dt="2020-12-06T15:30:54.774" v="9150" actId="14100"/>
      <pc:docMkLst>
        <pc:docMk/>
      </pc:docMkLst>
      <pc:sldChg chg="addSp delSp modSp mod setBg modClrScheme setClrOvrMap delDesignElem chgLayout">
        <pc:chgData name="Sabine Dorestal" userId="05f26a67690a96c5" providerId="LiveId" clId="{94C0B257-84DD-44EF-87FA-F048C2E142E7}" dt="2020-12-06T14:57:56.534" v="8870" actId="113"/>
        <pc:sldMkLst>
          <pc:docMk/>
          <pc:sldMk cId="1693906803" sldId="256"/>
        </pc:sldMkLst>
        <pc:spChg chg="mod ord">
          <ac:chgData name="Sabine Dorestal" userId="05f26a67690a96c5" providerId="LiveId" clId="{94C0B257-84DD-44EF-87FA-F048C2E142E7}" dt="2020-12-06T14:57:56.534" v="8870" actId="113"/>
          <ac:spMkLst>
            <pc:docMk/>
            <pc:sldMk cId="1693906803" sldId="256"/>
            <ac:spMk id="2" creationId="{C023467C-C200-499A-A7B0-8F9BBFC384D2}"/>
          </ac:spMkLst>
        </pc:spChg>
        <pc:spChg chg="mod ord">
          <ac:chgData name="Sabine Dorestal" userId="05f26a67690a96c5" providerId="LiveId" clId="{94C0B257-84DD-44EF-87FA-F048C2E142E7}" dt="2020-12-06T04:15:12.339" v="8671" actId="255"/>
          <ac:spMkLst>
            <pc:docMk/>
            <pc:sldMk cId="1693906803" sldId="256"/>
            <ac:spMk id="3" creationId="{A39160AC-82CB-4160-AD86-2688C94B8BBC}"/>
          </ac:spMkLst>
        </pc:spChg>
        <pc:spChg chg="add del">
          <ac:chgData name="Sabine Dorestal" userId="05f26a67690a96c5" providerId="LiveId" clId="{94C0B257-84DD-44EF-87FA-F048C2E142E7}" dt="2020-12-05T21:22:59.366" v="4857" actId="26606"/>
          <ac:spMkLst>
            <pc:docMk/>
            <pc:sldMk cId="1693906803" sldId="256"/>
            <ac:spMk id="71" creationId="{7CA0DAA6-33B8-4A25-810D-2F4D816FB40E}"/>
          </ac:spMkLst>
        </pc:spChg>
        <pc:spChg chg="add del">
          <ac:chgData name="Sabine Dorestal" userId="05f26a67690a96c5" providerId="LiveId" clId="{94C0B257-84DD-44EF-87FA-F048C2E142E7}" dt="2020-12-05T21:23:33.230" v="4861" actId="26606"/>
          <ac:spMkLst>
            <pc:docMk/>
            <pc:sldMk cId="1693906803" sldId="256"/>
            <ac:spMk id="79" creationId="{BCC55ACC-A2F6-403C-A3A4-D59B3734D45F}"/>
          </ac:spMkLst>
        </pc:spChg>
        <pc:spChg chg="add del">
          <ac:chgData name="Sabine Dorestal" userId="05f26a67690a96c5" providerId="LiveId" clId="{94C0B257-84DD-44EF-87FA-F048C2E142E7}" dt="2020-12-05T21:23:36.755" v="4865" actId="26606"/>
          <ac:spMkLst>
            <pc:docMk/>
            <pc:sldMk cId="1693906803" sldId="256"/>
            <ac:spMk id="85" creationId="{04357C93-F0CB-4A1C-8F77-4E9063789819}"/>
          </ac:spMkLst>
        </pc:spChg>
        <pc:spChg chg="add del">
          <ac:chgData name="Sabine Dorestal" userId="05f26a67690a96c5" providerId="LiveId" clId="{94C0B257-84DD-44EF-87FA-F048C2E142E7}" dt="2020-12-05T22:09:20.597" v="4876" actId="26606"/>
          <ac:spMkLst>
            <pc:docMk/>
            <pc:sldMk cId="1693906803" sldId="256"/>
            <ac:spMk id="87" creationId="{7CA0DAA6-33B8-4A25-810D-2F4D816FB40E}"/>
          </ac:spMkLst>
        </pc:spChg>
        <pc:spChg chg="add del">
          <ac:chgData name="Sabine Dorestal" userId="05f26a67690a96c5" providerId="LiveId" clId="{94C0B257-84DD-44EF-87FA-F048C2E142E7}" dt="2020-12-05T22:15:25.039" v="4900" actId="26606"/>
          <ac:spMkLst>
            <pc:docMk/>
            <pc:sldMk cId="1693906803" sldId="256"/>
            <ac:spMk id="90" creationId="{7F357D35-3E3E-4EC7-B3AE-C106ABB7DC68}"/>
          </ac:spMkLst>
        </pc:spChg>
        <pc:spChg chg="add del">
          <ac:chgData name="Sabine Dorestal" userId="05f26a67690a96c5" providerId="LiveId" clId="{94C0B257-84DD-44EF-87FA-F048C2E142E7}" dt="2020-12-05T22:15:25.039" v="4900" actId="26606"/>
          <ac:spMkLst>
            <pc:docMk/>
            <pc:sldMk cId="1693906803" sldId="256"/>
            <ac:spMk id="92" creationId="{9334D921-DCE6-4D92-987F-D98C93F1CBD7}"/>
          </ac:spMkLst>
        </pc:spChg>
        <pc:spChg chg="add del">
          <ac:chgData name="Sabine Dorestal" userId="05f26a67690a96c5" providerId="LiveId" clId="{94C0B257-84DD-44EF-87FA-F048C2E142E7}" dt="2020-12-05T22:15:25.039" v="4900" actId="26606"/>
          <ac:spMkLst>
            <pc:docMk/>
            <pc:sldMk cId="1693906803" sldId="256"/>
            <ac:spMk id="94" creationId="{DE4D942F-489D-4A7B-8983-942543481B69}"/>
          </ac:spMkLst>
        </pc:spChg>
        <pc:spChg chg="add del">
          <ac:chgData name="Sabine Dorestal" userId="05f26a67690a96c5" providerId="LiveId" clId="{94C0B257-84DD-44EF-87FA-F048C2E142E7}" dt="2020-12-05T22:15:25.039" v="4900" actId="26606"/>
          <ac:spMkLst>
            <pc:docMk/>
            <pc:sldMk cId="1693906803" sldId="256"/>
            <ac:spMk id="98" creationId="{593BD913-0EB6-48A4-B22A-6A4DE089854B}"/>
          </ac:spMkLst>
        </pc:spChg>
        <pc:spChg chg="add del">
          <ac:chgData name="Sabine Dorestal" userId="05f26a67690a96c5" providerId="LiveId" clId="{94C0B257-84DD-44EF-87FA-F048C2E142E7}" dt="2020-12-05T21:22:50.416" v="4852" actId="26606"/>
          <ac:spMkLst>
            <pc:docMk/>
            <pc:sldMk cId="1693906803" sldId="256"/>
            <ac:spMk id="135" creationId="{ACBE1851-2230-47A9-B000-CE9046EA61B9}"/>
          </ac:spMkLst>
        </pc:spChg>
        <pc:spChg chg="add del">
          <ac:chgData name="Sabine Dorestal" userId="05f26a67690a96c5" providerId="LiveId" clId="{94C0B257-84DD-44EF-87FA-F048C2E142E7}" dt="2020-12-05T21:22:52.322" v="4854" actId="26606"/>
          <ac:spMkLst>
            <pc:docMk/>
            <pc:sldMk cId="1693906803" sldId="256"/>
            <ac:spMk id="139" creationId="{2F033D07-FE42-4E5C-A00A-FFE1D42C0FFD}"/>
          </ac:spMkLst>
        </pc:spChg>
        <pc:spChg chg="add del">
          <ac:chgData name="Sabine Dorestal" userId="05f26a67690a96c5" providerId="LiveId" clId="{94C0B257-84DD-44EF-87FA-F048C2E142E7}" dt="2020-12-05T21:22:52.322" v="4854" actId="26606"/>
          <ac:spMkLst>
            <pc:docMk/>
            <pc:sldMk cId="1693906803" sldId="256"/>
            <ac:spMk id="4100" creationId="{0DE6A193-4755-479A-BC6F-A7EBCA73BE1A}"/>
          </ac:spMkLst>
        </pc:spChg>
        <pc:spChg chg="add del">
          <ac:chgData name="Sabine Dorestal" userId="05f26a67690a96c5" providerId="LiveId" clId="{94C0B257-84DD-44EF-87FA-F048C2E142E7}" dt="2020-12-05T21:22:52.322" v="4854" actId="26606"/>
          <ac:spMkLst>
            <pc:docMk/>
            <pc:sldMk cId="1693906803" sldId="256"/>
            <ac:spMk id="4101" creationId="{AB8B8498-A488-40AF-99EB-F622ED9AD6B8}"/>
          </ac:spMkLst>
        </pc:spChg>
        <pc:spChg chg="add del">
          <ac:chgData name="Sabine Dorestal" userId="05f26a67690a96c5" providerId="LiveId" clId="{94C0B257-84DD-44EF-87FA-F048C2E142E7}" dt="2020-12-05T21:22:59.350" v="4856" actId="26606"/>
          <ac:spMkLst>
            <pc:docMk/>
            <pc:sldMk cId="1693906803" sldId="256"/>
            <ac:spMk id="4103" creationId="{ECC07320-C2CA-4E29-8481-9D9E143C7788}"/>
          </ac:spMkLst>
        </pc:spChg>
        <pc:spChg chg="add del">
          <ac:chgData name="Sabine Dorestal" userId="05f26a67690a96c5" providerId="LiveId" clId="{94C0B257-84DD-44EF-87FA-F048C2E142E7}" dt="2020-12-05T21:23:36.771" v="4866" actId="26606"/>
          <ac:spMkLst>
            <pc:docMk/>
            <pc:sldMk cId="1693906803" sldId="256"/>
            <ac:spMk id="4105" creationId="{ACBE1851-2230-47A9-B000-CE9046EA61B9}"/>
          </ac:spMkLst>
        </pc:spChg>
        <pc:spChg chg="add del">
          <ac:chgData name="Sabine Dorestal" userId="05f26a67690a96c5" providerId="LiveId" clId="{94C0B257-84DD-44EF-87FA-F048C2E142E7}" dt="2020-12-05T21:23:34.995" v="4863" actId="26606"/>
          <ac:spMkLst>
            <pc:docMk/>
            <pc:sldMk cId="1693906803" sldId="256"/>
            <ac:spMk id="4108" creationId="{ACBE1851-2230-47A9-B000-CE9046EA61B9}"/>
          </ac:spMkLst>
        </pc:spChg>
        <pc:spChg chg="add del">
          <ac:chgData name="Sabine Dorestal" userId="05f26a67690a96c5" providerId="LiveId" clId="{94C0B257-84DD-44EF-87FA-F048C2E142E7}" dt="2020-12-05T21:23:36.755" v="4865" actId="26606"/>
          <ac:spMkLst>
            <pc:docMk/>
            <pc:sldMk cId="1693906803" sldId="256"/>
            <ac:spMk id="4110" creationId="{DCF72F19-1473-448C-AA14-0CB8AA374CF0}"/>
          </ac:spMkLst>
        </pc:spChg>
        <pc:spChg chg="add del">
          <ac:chgData name="Sabine Dorestal" userId="05f26a67690a96c5" providerId="LiveId" clId="{94C0B257-84DD-44EF-87FA-F048C2E142E7}" dt="2020-12-05T22:09:20.613" v="4877" actId="26606"/>
          <ac:spMkLst>
            <pc:docMk/>
            <pc:sldMk cId="1693906803" sldId="256"/>
            <ac:spMk id="4113" creationId="{ACBE1851-2230-47A9-B000-CE9046EA61B9}"/>
          </ac:spMkLst>
        </pc:spChg>
        <pc:spChg chg="add del">
          <ac:chgData name="Sabine Dorestal" userId="05f26a67690a96c5" providerId="LiveId" clId="{94C0B257-84DD-44EF-87FA-F048C2E142E7}" dt="2020-12-05T22:15:33.160" v="4905" actId="26606"/>
          <ac:spMkLst>
            <pc:docMk/>
            <pc:sldMk cId="1693906803" sldId="256"/>
            <ac:spMk id="4116" creationId="{ACBE1851-2230-47A9-B000-CE9046EA61B9}"/>
          </ac:spMkLst>
        </pc:spChg>
        <pc:spChg chg="add del">
          <ac:chgData name="Sabine Dorestal" userId="05f26a67690a96c5" providerId="LiveId" clId="{94C0B257-84DD-44EF-87FA-F048C2E142E7}" dt="2020-12-05T22:15:27.742" v="4902" actId="26606"/>
          <ac:spMkLst>
            <pc:docMk/>
            <pc:sldMk cId="1693906803" sldId="256"/>
            <ac:spMk id="4118" creationId="{0DE6A193-4755-479A-BC6F-A7EBCA73BE1A}"/>
          </ac:spMkLst>
        </pc:spChg>
        <pc:spChg chg="add del">
          <ac:chgData name="Sabine Dorestal" userId="05f26a67690a96c5" providerId="LiveId" clId="{94C0B257-84DD-44EF-87FA-F048C2E142E7}" dt="2020-12-05T22:15:27.742" v="4902" actId="26606"/>
          <ac:spMkLst>
            <pc:docMk/>
            <pc:sldMk cId="1693906803" sldId="256"/>
            <ac:spMk id="4119" creationId="{AB8B8498-A488-40AF-99EB-F622ED9AD6B8}"/>
          </ac:spMkLst>
        </pc:spChg>
        <pc:spChg chg="add del">
          <ac:chgData name="Sabine Dorestal" userId="05f26a67690a96c5" providerId="LiveId" clId="{94C0B257-84DD-44EF-87FA-F048C2E142E7}" dt="2020-12-05T22:15:27.742" v="4902" actId="26606"/>
          <ac:spMkLst>
            <pc:docMk/>
            <pc:sldMk cId="1693906803" sldId="256"/>
            <ac:spMk id="4120" creationId="{2F033D07-FE42-4E5C-A00A-FFE1D42C0FFD}"/>
          </ac:spMkLst>
        </pc:spChg>
        <pc:spChg chg="add del">
          <ac:chgData name="Sabine Dorestal" userId="05f26a67690a96c5" providerId="LiveId" clId="{94C0B257-84DD-44EF-87FA-F048C2E142E7}" dt="2020-12-05T22:15:33.144" v="4904" actId="26606"/>
          <ac:spMkLst>
            <pc:docMk/>
            <pc:sldMk cId="1693906803" sldId="256"/>
            <ac:spMk id="4122" creationId="{58153EC8-8E01-4D70-B575-24ABD35A1125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1693906803" sldId="256"/>
            <ac:spMk id="4124" creationId="{ACBE1851-2230-47A9-B000-CE9046EA61B9}"/>
          </ac:spMkLst>
        </pc:spChg>
        <pc:grpChg chg="add del">
          <ac:chgData name="Sabine Dorestal" userId="05f26a67690a96c5" providerId="LiveId" clId="{94C0B257-84DD-44EF-87FA-F048C2E142E7}" dt="2020-12-05T21:23:36.755" v="4865" actId="26606"/>
          <ac:grpSpMkLst>
            <pc:docMk/>
            <pc:sldMk cId="1693906803" sldId="256"/>
            <ac:grpSpMk id="4111" creationId="{3AF6A671-C637-4547-85F4-51B6D1881399}"/>
          </ac:grpSpMkLst>
        </pc:grpChg>
        <pc:picChg chg="add del mod">
          <ac:chgData name="Sabine Dorestal" userId="05f26a67690a96c5" providerId="LiveId" clId="{94C0B257-84DD-44EF-87FA-F048C2E142E7}" dt="2020-12-05T21:25:00.993" v="4872"/>
          <ac:picMkLst>
            <pc:docMk/>
            <pc:sldMk cId="1693906803" sldId="256"/>
            <ac:picMk id="4" creationId="{7CF89E05-1CA1-48B1-96E6-CBF5FCBBC847}"/>
          </ac:picMkLst>
        </pc:picChg>
        <pc:picChg chg="add mod ord">
          <ac:chgData name="Sabine Dorestal" userId="05f26a67690a96c5" providerId="LiveId" clId="{94C0B257-84DD-44EF-87FA-F048C2E142E7}" dt="2020-12-05T22:15:33.144" v="4904" actId="26606"/>
          <ac:picMkLst>
            <pc:docMk/>
            <pc:sldMk cId="1693906803" sldId="256"/>
            <ac:picMk id="4098" creationId="{411055A7-DCA7-4AAD-B709-6DA0F8211AEB}"/>
          </ac:picMkLst>
        </pc:picChg>
        <pc:cxnChg chg="add del">
          <ac:chgData name="Sabine Dorestal" userId="05f26a67690a96c5" providerId="LiveId" clId="{94C0B257-84DD-44EF-87FA-F048C2E142E7}" dt="2020-12-05T21:23:34.995" v="4863" actId="26606"/>
          <ac:cxnSpMkLst>
            <pc:docMk/>
            <pc:sldMk cId="1693906803" sldId="256"/>
            <ac:cxnSpMk id="81" creationId="{23B93832-6514-44F4-849B-5EE2C8A2337D}"/>
          </ac:cxnSpMkLst>
        </pc:cxnChg>
        <pc:cxnChg chg="add del">
          <ac:chgData name="Sabine Dorestal" userId="05f26a67690a96c5" providerId="LiveId" clId="{94C0B257-84DD-44EF-87FA-F048C2E142E7}" dt="2020-12-05T22:15:33.160" v="4905" actId="26606"/>
          <ac:cxnSpMkLst>
            <pc:docMk/>
            <pc:sldMk cId="1693906803" sldId="256"/>
            <ac:cxnSpMk id="89" creationId="{23B93832-6514-44F4-849B-5EE2C8A2337D}"/>
          </ac:cxnSpMkLst>
        </pc:cxnChg>
        <pc:cxnChg chg="add del">
          <ac:chgData name="Sabine Dorestal" userId="05f26a67690a96c5" providerId="LiveId" clId="{94C0B257-84DD-44EF-87FA-F048C2E142E7}" dt="2020-12-05T22:15:25.039" v="4900" actId="26606"/>
          <ac:cxnSpMkLst>
            <pc:docMk/>
            <pc:sldMk cId="1693906803" sldId="256"/>
            <ac:cxnSpMk id="96" creationId="{E8F0F547-5526-40CC-8397-442101C26B40}"/>
          </ac:cxnSpMkLst>
        </pc:cxnChg>
        <pc:cxnChg chg="add del">
          <ac:chgData name="Sabine Dorestal" userId="05f26a67690a96c5" providerId="LiveId" clId="{94C0B257-84DD-44EF-87FA-F048C2E142E7}" dt="2020-12-05T21:22:50.416" v="4852" actId="26606"/>
          <ac:cxnSpMkLst>
            <pc:docMk/>
            <pc:sldMk cId="1693906803" sldId="256"/>
            <ac:cxnSpMk id="137" creationId="{23B93832-6514-44F4-849B-5EE2C8A2337D}"/>
          </ac:cxnSpMkLst>
        </pc:cxnChg>
        <pc:cxnChg chg="add del">
          <ac:chgData name="Sabine Dorestal" userId="05f26a67690a96c5" providerId="LiveId" clId="{94C0B257-84DD-44EF-87FA-F048C2E142E7}" dt="2020-12-05T21:23:36.771" v="4866" actId="26606"/>
          <ac:cxnSpMkLst>
            <pc:docMk/>
            <pc:sldMk cId="1693906803" sldId="256"/>
            <ac:cxnSpMk id="4106" creationId="{23B93832-6514-44F4-849B-5EE2C8A2337D}"/>
          </ac:cxnSpMkLst>
        </pc:cxnChg>
        <pc:cxnChg chg="add del">
          <ac:chgData name="Sabine Dorestal" userId="05f26a67690a96c5" providerId="LiveId" clId="{94C0B257-84DD-44EF-87FA-F048C2E142E7}" dt="2020-12-05T22:09:20.613" v="4877" actId="26606"/>
          <ac:cxnSpMkLst>
            <pc:docMk/>
            <pc:sldMk cId="1693906803" sldId="256"/>
            <ac:cxnSpMk id="4114" creationId="{23B93832-6514-44F4-849B-5EE2C8A2337D}"/>
          </ac:cxnSpMkLst>
        </pc:cxnChg>
        <pc:cxnChg chg="add del">
          <ac:chgData name="Sabine Dorestal" userId="05f26a67690a96c5" providerId="LiveId" clId="{94C0B257-84DD-44EF-87FA-F048C2E142E7}" dt="2020-12-05T22:22:43.460" v="4988"/>
          <ac:cxnSpMkLst>
            <pc:docMk/>
            <pc:sldMk cId="1693906803" sldId="256"/>
            <ac:cxnSpMk id="4125" creationId="{23B93832-6514-44F4-849B-5EE2C8A2337D}"/>
          </ac:cxnSpMkLst>
        </pc:cxnChg>
      </pc:sldChg>
      <pc:sldChg chg="addSp delSp modSp new mod setBg delDesignElem">
        <pc:chgData name="Sabine Dorestal" userId="05f26a67690a96c5" providerId="LiveId" clId="{94C0B257-84DD-44EF-87FA-F048C2E142E7}" dt="2020-12-06T14:59:27.410" v="8884" actId="255"/>
        <pc:sldMkLst>
          <pc:docMk/>
          <pc:sldMk cId="3880347134" sldId="257"/>
        </pc:sldMkLst>
        <pc:spChg chg="mod">
          <ac:chgData name="Sabine Dorestal" userId="05f26a67690a96c5" providerId="LiveId" clId="{94C0B257-84DD-44EF-87FA-F048C2E142E7}" dt="2020-12-06T14:59:27.410" v="8884" actId="255"/>
          <ac:spMkLst>
            <pc:docMk/>
            <pc:sldMk cId="3880347134" sldId="257"/>
            <ac:spMk id="2" creationId="{9A6BC9B0-3AD0-415B-9116-5DDCB29A9FEF}"/>
          </ac:spMkLst>
        </pc:spChg>
        <pc:spChg chg="mod">
          <ac:chgData name="Sabine Dorestal" userId="05f26a67690a96c5" providerId="LiveId" clId="{94C0B257-84DD-44EF-87FA-F048C2E142E7}" dt="2020-12-06T03:37:54.898" v="8116" actId="255"/>
          <ac:spMkLst>
            <pc:docMk/>
            <pc:sldMk cId="3880347134" sldId="257"/>
            <ac:spMk id="3" creationId="{DE40B0B8-0694-4A0C-9BFF-DDEAA84F3B98}"/>
          </ac:spMkLst>
        </pc:spChg>
        <pc:spChg chg="add del">
          <ac:chgData name="Sabine Dorestal" userId="05f26a67690a96c5" providerId="LiveId" clId="{94C0B257-84DD-44EF-87FA-F048C2E142E7}" dt="2020-12-05T22:14:37.727" v="4897" actId="26606"/>
          <ac:spMkLst>
            <pc:docMk/>
            <pc:sldMk cId="3880347134" sldId="257"/>
            <ac:spMk id="8" creationId="{76EFD3D9-44F0-4267-BCC1-1613E79D8274}"/>
          </ac:spMkLst>
        </pc:spChg>
        <pc:spChg chg="add del">
          <ac:chgData name="Sabine Dorestal" userId="05f26a67690a96c5" providerId="LiveId" clId="{94C0B257-84DD-44EF-87FA-F048C2E142E7}" dt="2020-12-05T22:14:37.727" v="4897" actId="26606"/>
          <ac:spMkLst>
            <pc:docMk/>
            <pc:sldMk cId="3880347134" sldId="257"/>
            <ac:spMk id="10" creationId="{A779A851-95D6-41AF-937A-B0E4B7F6FA8D}"/>
          </ac:spMkLst>
        </pc:spChg>
        <pc:spChg chg="add del">
          <ac:chgData name="Sabine Dorestal" userId="05f26a67690a96c5" providerId="LiveId" clId="{94C0B257-84DD-44EF-87FA-F048C2E142E7}" dt="2020-12-05T22:14:37.727" v="4897" actId="26606"/>
          <ac:spMkLst>
            <pc:docMk/>
            <pc:sldMk cId="3880347134" sldId="257"/>
            <ac:spMk id="12" creationId="{953FB2E7-B6CB-429C-81EB-D9516D6D5C8D}"/>
          </ac:spMkLst>
        </pc:spChg>
        <pc:spChg chg="add del">
          <ac:chgData name="Sabine Dorestal" userId="05f26a67690a96c5" providerId="LiveId" clId="{94C0B257-84DD-44EF-87FA-F048C2E142E7}" dt="2020-12-05T22:14:37.727" v="4897" actId="26606"/>
          <ac:spMkLst>
            <pc:docMk/>
            <pc:sldMk cId="3880347134" sldId="257"/>
            <ac:spMk id="14" creationId="{2EC40DB1-B719-4A13-9A4D-0966B4B27866}"/>
          </ac:spMkLst>
        </pc:spChg>
        <pc:spChg chg="add del">
          <ac:chgData name="Sabine Dorestal" userId="05f26a67690a96c5" providerId="LiveId" clId="{94C0B257-84DD-44EF-87FA-F048C2E142E7}" dt="2020-12-05T22:14:37.727" v="4897" actId="26606"/>
          <ac:spMkLst>
            <pc:docMk/>
            <pc:sldMk cId="3880347134" sldId="257"/>
            <ac:spMk id="16" creationId="{82211336-CFF3-412D-868A-6679C1004C45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3880347134" sldId="257"/>
            <ac:spMk id="21" creationId="{85016AEC-0320-4ED0-8ECB-FE11DDDFE17A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3880347134" sldId="257"/>
            <ac:spMk id="23" creationId="{D3CDB30C-1F82-41E6-A067-831D6E89184F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3880347134" sldId="257"/>
            <ac:spMk id="25" creationId="{2DDA86DD-F997-4F66-A87C-5B58AB6D19EC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3880347134" sldId="257"/>
            <ac:spMk id="27" creationId="{D241B827-437E-40A3-A732-669230D6A5BC}"/>
          </ac:spMkLst>
        </pc:spChg>
      </pc:sldChg>
      <pc:sldChg chg="addSp delSp modSp new mod setBg delDesignElem">
        <pc:chgData name="Sabine Dorestal" userId="05f26a67690a96c5" providerId="LiveId" clId="{94C0B257-84DD-44EF-87FA-F048C2E142E7}" dt="2020-12-06T15:00:10.258" v="8892" actId="27636"/>
        <pc:sldMkLst>
          <pc:docMk/>
          <pc:sldMk cId="2162874633" sldId="258"/>
        </pc:sldMkLst>
        <pc:spChg chg="mod">
          <ac:chgData name="Sabine Dorestal" userId="05f26a67690a96c5" providerId="LiveId" clId="{94C0B257-84DD-44EF-87FA-F048C2E142E7}" dt="2020-12-06T14:59:53.116" v="8888" actId="20577"/>
          <ac:spMkLst>
            <pc:docMk/>
            <pc:sldMk cId="2162874633" sldId="258"/>
            <ac:spMk id="2" creationId="{33226252-A035-4A44-A25F-3C4540DAC47A}"/>
          </ac:spMkLst>
        </pc:spChg>
        <pc:spChg chg="mod">
          <ac:chgData name="Sabine Dorestal" userId="05f26a67690a96c5" providerId="LiveId" clId="{94C0B257-84DD-44EF-87FA-F048C2E142E7}" dt="2020-12-06T15:00:10.258" v="8892" actId="27636"/>
          <ac:spMkLst>
            <pc:docMk/>
            <pc:sldMk cId="2162874633" sldId="258"/>
            <ac:spMk id="3" creationId="{C5C0A6EA-8E0B-4CB7-86BB-0288663B5FFA}"/>
          </ac:spMkLst>
        </pc:spChg>
        <pc:spChg chg="add del">
          <ac:chgData name="Sabine Dorestal" userId="05f26a67690a96c5" providerId="LiveId" clId="{94C0B257-84DD-44EF-87FA-F048C2E142E7}" dt="2020-12-05T22:11:54.412" v="4884" actId="26606"/>
          <ac:spMkLst>
            <pc:docMk/>
            <pc:sldMk cId="2162874633" sldId="258"/>
            <ac:spMk id="8" creationId="{76EFD3D9-44F0-4267-BCC1-1613E79D8274}"/>
          </ac:spMkLst>
        </pc:spChg>
        <pc:spChg chg="add del">
          <ac:chgData name="Sabine Dorestal" userId="05f26a67690a96c5" providerId="LiveId" clId="{94C0B257-84DD-44EF-87FA-F048C2E142E7}" dt="2020-12-05T22:11:54.412" v="4884" actId="26606"/>
          <ac:spMkLst>
            <pc:docMk/>
            <pc:sldMk cId="2162874633" sldId="258"/>
            <ac:spMk id="10" creationId="{A779A851-95D6-41AF-937A-B0E4B7F6FA8D}"/>
          </ac:spMkLst>
        </pc:spChg>
        <pc:spChg chg="add del">
          <ac:chgData name="Sabine Dorestal" userId="05f26a67690a96c5" providerId="LiveId" clId="{94C0B257-84DD-44EF-87FA-F048C2E142E7}" dt="2020-12-05T22:11:54.412" v="4884" actId="26606"/>
          <ac:spMkLst>
            <pc:docMk/>
            <pc:sldMk cId="2162874633" sldId="258"/>
            <ac:spMk id="12" creationId="{953FB2E7-B6CB-429C-81EB-D9516D6D5C8D}"/>
          </ac:spMkLst>
        </pc:spChg>
        <pc:spChg chg="add del">
          <ac:chgData name="Sabine Dorestal" userId="05f26a67690a96c5" providerId="LiveId" clId="{94C0B257-84DD-44EF-87FA-F048C2E142E7}" dt="2020-12-05T22:11:54.412" v="4884" actId="26606"/>
          <ac:spMkLst>
            <pc:docMk/>
            <pc:sldMk cId="2162874633" sldId="258"/>
            <ac:spMk id="14" creationId="{2EC40DB1-B719-4A13-9A4D-0966B4B27866}"/>
          </ac:spMkLst>
        </pc:spChg>
        <pc:spChg chg="add del">
          <ac:chgData name="Sabine Dorestal" userId="05f26a67690a96c5" providerId="LiveId" clId="{94C0B257-84DD-44EF-87FA-F048C2E142E7}" dt="2020-12-05T22:11:54.412" v="4884" actId="26606"/>
          <ac:spMkLst>
            <pc:docMk/>
            <pc:sldMk cId="2162874633" sldId="258"/>
            <ac:spMk id="16" creationId="{82211336-CFF3-412D-868A-6679C1004C45}"/>
          </ac:spMkLst>
        </pc:spChg>
        <pc:spChg chg="add del">
          <ac:chgData name="Sabine Dorestal" userId="05f26a67690a96c5" providerId="LiveId" clId="{94C0B257-84DD-44EF-87FA-F048C2E142E7}" dt="2020-12-05T22:12:00.506" v="4886" actId="26606"/>
          <ac:spMkLst>
            <pc:docMk/>
            <pc:sldMk cId="2162874633" sldId="258"/>
            <ac:spMk id="18" creationId="{14E91B64-9FCC-451E-AFB4-A827D6329367}"/>
          </ac:spMkLst>
        </pc:spChg>
        <pc:spChg chg="add del">
          <ac:chgData name="Sabine Dorestal" userId="05f26a67690a96c5" providerId="LiveId" clId="{94C0B257-84DD-44EF-87FA-F048C2E142E7}" dt="2020-12-05T22:12:00.506" v="4886" actId="26606"/>
          <ac:spMkLst>
            <pc:docMk/>
            <pc:sldMk cId="2162874633" sldId="258"/>
            <ac:spMk id="19" creationId="{827B839B-9ADE-406B-8590-F1CAEDED45A1}"/>
          </ac:spMkLst>
        </pc:spChg>
        <pc:spChg chg="add del">
          <ac:chgData name="Sabine Dorestal" userId="05f26a67690a96c5" providerId="LiveId" clId="{94C0B257-84DD-44EF-87FA-F048C2E142E7}" dt="2020-12-05T22:12:00.506" v="4886" actId="26606"/>
          <ac:spMkLst>
            <pc:docMk/>
            <pc:sldMk cId="2162874633" sldId="258"/>
            <ac:spMk id="20" creationId="{CFE45BF0-46DB-408C-B5F7-7B11716805D4}"/>
          </ac:spMkLst>
        </pc:spChg>
        <pc:spChg chg="add del">
          <ac:chgData name="Sabine Dorestal" userId="05f26a67690a96c5" providerId="LiveId" clId="{94C0B257-84DD-44EF-87FA-F048C2E142E7}" dt="2020-12-05T22:12:00.506" v="4886" actId="26606"/>
          <ac:spMkLst>
            <pc:docMk/>
            <pc:sldMk cId="2162874633" sldId="258"/>
            <ac:spMk id="21" creationId="{2AEBC8F2-97B1-41B4-93F1-2D289E197FBA}"/>
          </ac:spMkLst>
        </pc:spChg>
        <pc:spChg chg="add del">
          <ac:chgData name="Sabine Dorestal" userId="05f26a67690a96c5" providerId="LiveId" clId="{94C0B257-84DD-44EF-87FA-F048C2E142E7}" dt="2020-12-05T22:12:00.506" v="4886" actId="26606"/>
          <ac:spMkLst>
            <pc:docMk/>
            <pc:sldMk cId="2162874633" sldId="258"/>
            <ac:spMk id="22" creationId="{472E3A19-F5D5-48FC-BB9C-48C2F68F598B}"/>
          </ac:spMkLst>
        </pc:spChg>
        <pc:spChg chg="add del">
          <ac:chgData name="Sabine Dorestal" userId="05f26a67690a96c5" providerId="LiveId" clId="{94C0B257-84DD-44EF-87FA-F048C2E142E7}" dt="2020-12-05T22:12:00.506" v="4886" actId="26606"/>
          <ac:spMkLst>
            <pc:docMk/>
            <pc:sldMk cId="2162874633" sldId="258"/>
            <ac:spMk id="23" creationId="{7A62E32F-BB65-43A8-8EB5-92346890E549}"/>
          </ac:spMkLst>
        </pc:spChg>
        <pc:spChg chg="add del">
          <ac:chgData name="Sabine Dorestal" userId="05f26a67690a96c5" providerId="LiveId" clId="{94C0B257-84DD-44EF-87FA-F048C2E142E7}" dt="2020-12-05T22:12:16.858" v="4888" actId="26606"/>
          <ac:spMkLst>
            <pc:docMk/>
            <pc:sldMk cId="2162874633" sldId="258"/>
            <ac:spMk id="25" creationId="{B775CD93-9DF2-48CB-9F57-1BCA9A46C7FA}"/>
          </ac:spMkLst>
        </pc:spChg>
        <pc:spChg chg="add del">
          <ac:chgData name="Sabine Dorestal" userId="05f26a67690a96c5" providerId="LiveId" clId="{94C0B257-84DD-44EF-87FA-F048C2E142E7}" dt="2020-12-05T22:12:16.858" v="4888" actId="26606"/>
          <ac:spMkLst>
            <pc:docMk/>
            <pc:sldMk cId="2162874633" sldId="258"/>
            <ac:spMk id="26" creationId="{6166C6D1-23AC-49C4-BA07-238E4E9F8CEB}"/>
          </ac:spMkLst>
        </pc:spChg>
        <pc:spChg chg="add del">
          <ac:chgData name="Sabine Dorestal" userId="05f26a67690a96c5" providerId="LiveId" clId="{94C0B257-84DD-44EF-87FA-F048C2E142E7}" dt="2020-12-05T22:12:16.858" v="4888" actId="26606"/>
          <ac:spMkLst>
            <pc:docMk/>
            <pc:sldMk cId="2162874633" sldId="258"/>
            <ac:spMk id="27" creationId="{1C091803-41C2-48E0-9228-5148460C7479}"/>
          </ac:spMkLst>
        </pc:spChg>
        <pc:spChg chg="add del">
          <ac:chgData name="Sabine Dorestal" userId="05f26a67690a96c5" providerId="LiveId" clId="{94C0B257-84DD-44EF-87FA-F048C2E142E7}" dt="2020-12-05T22:12:54.387" v="4892" actId="26606"/>
          <ac:spMkLst>
            <pc:docMk/>
            <pc:sldMk cId="2162874633" sldId="258"/>
            <ac:spMk id="29" creationId="{827B839B-9ADE-406B-8590-F1CAEDED45A1}"/>
          </ac:spMkLst>
        </pc:spChg>
        <pc:spChg chg="add del">
          <ac:chgData name="Sabine Dorestal" userId="05f26a67690a96c5" providerId="LiveId" clId="{94C0B257-84DD-44EF-87FA-F048C2E142E7}" dt="2020-12-05T22:12:54.387" v="4892" actId="26606"/>
          <ac:spMkLst>
            <pc:docMk/>
            <pc:sldMk cId="2162874633" sldId="258"/>
            <ac:spMk id="30" creationId="{CFE45BF0-46DB-408C-B5F7-7B11716805D4}"/>
          </ac:spMkLst>
        </pc:spChg>
        <pc:spChg chg="add del">
          <ac:chgData name="Sabine Dorestal" userId="05f26a67690a96c5" providerId="LiveId" clId="{94C0B257-84DD-44EF-87FA-F048C2E142E7}" dt="2020-12-05T22:12:54.387" v="4892" actId="26606"/>
          <ac:spMkLst>
            <pc:docMk/>
            <pc:sldMk cId="2162874633" sldId="258"/>
            <ac:spMk id="31" creationId="{2AEBC8F2-97B1-41B4-93F1-2D289E197FBA}"/>
          </ac:spMkLst>
        </pc:spChg>
        <pc:spChg chg="add del">
          <ac:chgData name="Sabine Dorestal" userId="05f26a67690a96c5" providerId="LiveId" clId="{94C0B257-84DD-44EF-87FA-F048C2E142E7}" dt="2020-12-05T22:12:54.387" v="4892" actId="26606"/>
          <ac:spMkLst>
            <pc:docMk/>
            <pc:sldMk cId="2162874633" sldId="258"/>
            <ac:spMk id="32" creationId="{472E3A19-F5D5-48FC-BB9C-48C2F68F598B}"/>
          </ac:spMkLst>
        </pc:spChg>
        <pc:spChg chg="add del">
          <ac:chgData name="Sabine Dorestal" userId="05f26a67690a96c5" providerId="LiveId" clId="{94C0B257-84DD-44EF-87FA-F048C2E142E7}" dt="2020-12-05T22:12:54.387" v="4892" actId="26606"/>
          <ac:spMkLst>
            <pc:docMk/>
            <pc:sldMk cId="2162874633" sldId="258"/>
            <ac:spMk id="33" creationId="{7A62E32F-BB65-43A8-8EB5-92346890E549}"/>
          </ac:spMkLst>
        </pc:spChg>
        <pc:spChg chg="add del">
          <ac:chgData name="Sabine Dorestal" userId="05f26a67690a96c5" providerId="LiveId" clId="{94C0B257-84DD-44EF-87FA-F048C2E142E7}" dt="2020-12-05T22:12:54.387" v="4892" actId="26606"/>
          <ac:spMkLst>
            <pc:docMk/>
            <pc:sldMk cId="2162874633" sldId="258"/>
            <ac:spMk id="34" creationId="{14E91B64-9FCC-451E-AFB4-A827D6329367}"/>
          </ac:spMkLst>
        </pc:spChg>
        <pc:spChg chg="add del">
          <ac:chgData name="Sabine Dorestal" userId="05f26a67690a96c5" providerId="LiveId" clId="{94C0B257-84DD-44EF-87FA-F048C2E142E7}" dt="2020-12-05T22:12:54.356" v="4891" actId="26606"/>
          <ac:spMkLst>
            <pc:docMk/>
            <pc:sldMk cId="2162874633" sldId="258"/>
            <ac:spMk id="39" creationId="{B415CC05-7409-46F5-8A98-2B5A6B099323}"/>
          </ac:spMkLst>
        </pc:spChg>
        <pc:spChg chg="add del">
          <ac:chgData name="Sabine Dorestal" userId="05f26a67690a96c5" providerId="LiveId" clId="{94C0B257-84DD-44EF-87FA-F048C2E142E7}" dt="2020-12-05T22:12:54.356" v="4891" actId="26606"/>
          <ac:spMkLst>
            <pc:docMk/>
            <pc:sldMk cId="2162874633" sldId="258"/>
            <ac:spMk id="41" creationId="{F2A7F1A3-B330-4A94-A2CD-4B913FF04C30}"/>
          </ac:spMkLst>
        </pc:spChg>
        <pc:spChg chg="add del">
          <ac:chgData name="Sabine Dorestal" userId="05f26a67690a96c5" providerId="LiveId" clId="{94C0B257-84DD-44EF-87FA-F048C2E142E7}" dt="2020-12-05T22:12:54.356" v="4891" actId="26606"/>
          <ac:spMkLst>
            <pc:docMk/>
            <pc:sldMk cId="2162874633" sldId="258"/>
            <ac:spMk id="43" creationId="{23EFF1D4-2A0A-4BF6-BD32-ADF1B4A1847A}"/>
          </ac:spMkLst>
        </pc:spChg>
        <pc:spChg chg="add del">
          <ac:chgData name="Sabine Dorestal" userId="05f26a67690a96c5" providerId="LiveId" clId="{94C0B257-84DD-44EF-87FA-F048C2E142E7}" dt="2020-12-05T22:12:54.356" v="4891" actId="26606"/>
          <ac:spMkLst>
            <pc:docMk/>
            <pc:sldMk cId="2162874633" sldId="258"/>
            <ac:spMk id="45" creationId="{82E53320-5F4A-431D-A2F3-8FC8C873F67D}"/>
          </ac:spMkLst>
        </pc:spChg>
        <pc:spChg chg="add del">
          <ac:chgData name="Sabine Dorestal" userId="05f26a67690a96c5" providerId="LiveId" clId="{94C0B257-84DD-44EF-87FA-F048C2E142E7}" dt="2020-12-05T22:14:48.280" v="4898" actId="26606"/>
          <ac:spMkLst>
            <pc:docMk/>
            <pc:sldMk cId="2162874633" sldId="258"/>
            <ac:spMk id="47" creationId="{82211336-CFF3-412D-868A-6679C1004C45}"/>
          </ac:spMkLst>
        </pc:spChg>
        <pc:spChg chg="add del">
          <ac:chgData name="Sabine Dorestal" userId="05f26a67690a96c5" providerId="LiveId" clId="{94C0B257-84DD-44EF-87FA-F048C2E142E7}" dt="2020-12-05T22:14:48.280" v="4898" actId="26606"/>
          <ac:spMkLst>
            <pc:docMk/>
            <pc:sldMk cId="2162874633" sldId="258"/>
            <ac:spMk id="48" creationId="{76EFD3D9-44F0-4267-BCC1-1613E79D8274}"/>
          </ac:spMkLst>
        </pc:spChg>
        <pc:spChg chg="add del">
          <ac:chgData name="Sabine Dorestal" userId="05f26a67690a96c5" providerId="LiveId" clId="{94C0B257-84DD-44EF-87FA-F048C2E142E7}" dt="2020-12-05T22:14:48.280" v="4898" actId="26606"/>
          <ac:spMkLst>
            <pc:docMk/>
            <pc:sldMk cId="2162874633" sldId="258"/>
            <ac:spMk id="49" creationId="{A779A851-95D6-41AF-937A-B0E4B7F6FA8D}"/>
          </ac:spMkLst>
        </pc:spChg>
        <pc:spChg chg="add del">
          <ac:chgData name="Sabine Dorestal" userId="05f26a67690a96c5" providerId="LiveId" clId="{94C0B257-84DD-44EF-87FA-F048C2E142E7}" dt="2020-12-05T22:14:48.280" v="4898" actId="26606"/>
          <ac:spMkLst>
            <pc:docMk/>
            <pc:sldMk cId="2162874633" sldId="258"/>
            <ac:spMk id="50" creationId="{953FB2E7-B6CB-429C-81EB-D9516D6D5C8D}"/>
          </ac:spMkLst>
        </pc:spChg>
        <pc:spChg chg="add del">
          <ac:chgData name="Sabine Dorestal" userId="05f26a67690a96c5" providerId="LiveId" clId="{94C0B257-84DD-44EF-87FA-F048C2E142E7}" dt="2020-12-05T22:14:48.280" v="4898" actId="26606"/>
          <ac:spMkLst>
            <pc:docMk/>
            <pc:sldMk cId="2162874633" sldId="258"/>
            <ac:spMk id="51" creationId="{2EC40DB1-B719-4A13-9A4D-0966B4B27866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2162874633" sldId="258"/>
            <ac:spMk id="56" creationId="{85016AEC-0320-4ED0-8ECB-FE11DDDFE17A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2162874633" sldId="258"/>
            <ac:spMk id="58" creationId="{D3CDB30C-1F82-41E6-A067-831D6E89184F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2162874633" sldId="258"/>
            <ac:spMk id="60" creationId="{2DDA86DD-F997-4F66-A87C-5B58AB6D19EC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2162874633" sldId="258"/>
            <ac:spMk id="62" creationId="{D241B827-437E-40A3-A732-669230D6A5BC}"/>
          </ac:spMkLst>
        </pc:spChg>
      </pc:sldChg>
      <pc:sldChg chg="addSp delSp modSp new del mod setBg delDesignElem">
        <pc:chgData name="Sabine Dorestal" userId="05f26a67690a96c5" providerId="LiveId" clId="{94C0B257-84DD-44EF-87FA-F048C2E142E7}" dt="2020-12-06T01:33:19.061" v="6348" actId="47"/>
        <pc:sldMkLst>
          <pc:docMk/>
          <pc:sldMk cId="759386391" sldId="259"/>
        </pc:sldMkLst>
        <pc:spChg chg="mod">
          <ac:chgData name="Sabine Dorestal" userId="05f26a67690a96c5" providerId="LiveId" clId="{94C0B257-84DD-44EF-87FA-F048C2E142E7}" dt="2020-12-05T23:53:04.941" v="6345" actId="6549"/>
          <ac:spMkLst>
            <pc:docMk/>
            <pc:sldMk cId="759386391" sldId="259"/>
            <ac:spMk id="2" creationId="{7FC61D2F-3A2F-4212-9A05-C65B6021C4CA}"/>
          </ac:spMkLst>
        </pc:spChg>
        <pc:spChg chg="del mod">
          <ac:chgData name="Sabine Dorestal" userId="05f26a67690a96c5" providerId="LiveId" clId="{94C0B257-84DD-44EF-87FA-F048C2E142E7}" dt="2020-12-05T22:13:36.936" v="4896" actId="26606"/>
          <ac:spMkLst>
            <pc:docMk/>
            <pc:sldMk cId="759386391" sldId="259"/>
            <ac:spMk id="3" creationId="{76FF554D-38FC-4F6D-92A2-66CF75BE985C}"/>
          </ac:spMkLst>
        </pc:spChg>
        <pc:spChg chg="add del">
          <ac:chgData name="Sabine Dorestal" userId="05f26a67690a96c5" providerId="LiveId" clId="{94C0B257-84DD-44EF-87FA-F048C2E142E7}" dt="2020-12-05T22:26:21.447" v="4995" actId="26606"/>
          <ac:spMkLst>
            <pc:docMk/>
            <pc:sldMk cId="759386391" sldId="259"/>
            <ac:spMk id="9" creationId="{1BE4F293-0A40-4AA3-8747-1C7D9F3EEABB}"/>
          </ac:spMkLst>
        </pc:spChg>
        <pc:spChg chg="add">
          <ac:chgData name="Sabine Dorestal" userId="05f26a67690a96c5" providerId="LiveId" clId="{94C0B257-84DD-44EF-87FA-F048C2E142E7}" dt="2020-12-05T22:26:21.447" v="4995" actId="26606"/>
          <ac:spMkLst>
            <pc:docMk/>
            <pc:sldMk cId="759386391" sldId="259"/>
            <ac:spMk id="18" creationId="{81E1224E-6618-482E-BE87-321A7FC1CDE8}"/>
          </ac:spMkLst>
        </pc:spChg>
        <pc:spChg chg="add">
          <ac:chgData name="Sabine Dorestal" userId="05f26a67690a96c5" providerId="LiveId" clId="{94C0B257-84DD-44EF-87FA-F048C2E142E7}" dt="2020-12-05T22:26:21.447" v="4995" actId="26606"/>
          <ac:spMkLst>
            <pc:docMk/>
            <pc:sldMk cId="759386391" sldId="259"/>
            <ac:spMk id="19" creationId="{066346BE-FDB4-4772-A696-0719490ABD64}"/>
          </ac:spMkLst>
        </pc:spChg>
        <pc:spChg chg="add">
          <ac:chgData name="Sabine Dorestal" userId="05f26a67690a96c5" providerId="LiveId" clId="{94C0B257-84DD-44EF-87FA-F048C2E142E7}" dt="2020-12-05T22:26:21.447" v="4995" actId="26606"/>
          <ac:spMkLst>
            <pc:docMk/>
            <pc:sldMk cId="759386391" sldId="259"/>
            <ac:spMk id="20" creationId="{FB92FFCE-0C90-454E-AA25-D4EE9A6C39C5}"/>
          </ac:spMkLst>
        </pc:spChg>
        <pc:spChg chg="add del">
          <ac:chgData name="Sabine Dorestal" userId="05f26a67690a96c5" providerId="LiveId" clId="{94C0B257-84DD-44EF-87FA-F048C2E142E7}" dt="2020-12-05T22:25:39.199" v="4993" actId="26606"/>
          <ac:spMkLst>
            <pc:docMk/>
            <pc:sldMk cId="759386391" sldId="259"/>
            <ac:spMk id="21" creationId="{44AD29B6-BF3B-4407-9E75-52DF8E3B29F1}"/>
          </ac:spMkLst>
        </pc:spChg>
        <pc:spChg chg="add del">
          <ac:chgData name="Sabine Dorestal" userId="05f26a67690a96c5" providerId="LiveId" clId="{94C0B257-84DD-44EF-87FA-F048C2E142E7}" dt="2020-12-05T22:25:39.199" v="4993" actId="26606"/>
          <ac:spMkLst>
            <pc:docMk/>
            <pc:sldMk cId="759386391" sldId="259"/>
            <ac:spMk id="23" creationId="{55F8BA08-3E38-4B70-B93A-74F08E092206}"/>
          </ac:spMkLst>
        </pc:spChg>
        <pc:spChg chg="add del">
          <ac:chgData name="Sabine Dorestal" userId="05f26a67690a96c5" providerId="LiveId" clId="{94C0B257-84DD-44EF-87FA-F048C2E142E7}" dt="2020-12-05T22:25:39.199" v="4993" actId="26606"/>
          <ac:spMkLst>
            <pc:docMk/>
            <pc:sldMk cId="759386391" sldId="259"/>
            <ac:spMk id="25" creationId="{357F1B33-79AB-4A71-8CEC-4546D709B8C8}"/>
          </ac:spMkLst>
        </pc:spChg>
        <pc:grpChg chg="add del">
          <ac:chgData name="Sabine Dorestal" userId="05f26a67690a96c5" providerId="LiveId" clId="{94C0B257-84DD-44EF-87FA-F048C2E142E7}" dt="2020-12-05T22:26:21.447" v="4995" actId="26606"/>
          <ac:grpSpMkLst>
            <pc:docMk/>
            <pc:sldMk cId="759386391" sldId="259"/>
            <ac:grpSpMk id="11" creationId="{5D1CC8B8-2CD1-45F6-9CED-CA310400222D}"/>
          </ac:grpSpMkLst>
        </pc:grpChg>
        <pc:graphicFrameChg chg="add mod modGraphic">
          <ac:chgData name="Sabine Dorestal" userId="05f26a67690a96c5" providerId="LiveId" clId="{94C0B257-84DD-44EF-87FA-F048C2E142E7}" dt="2020-12-06T01:33:11.823" v="6347" actId="20577"/>
          <ac:graphicFrameMkLst>
            <pc:docMk/>
            <pc:sldMk cId="759386391" sldId="259"/>
            <ac:graphicFrameMk id="5" creationId="{F862E933-3AB9-41CC-8FD7-F11EDF62E16C}"/>
          </ac:graphicFrameMkLst>
        </pc:graphicFrameChg>
      </pc:sldChg>
      <pc:sldChg chg="addSp delSp modSp new mod setBg delDesignElem">
        <pc:chgData name="Sabine Dorestal" userId="05f26a67690a96c5" providerId="LiveId" clId="{94C0B257-84DD-44EF-87FA-F048C2E142E7}" dt="2020-12-06T15:01:46.804" v="8907" actId="14100"/>
        <pc:sldMkLst>
          <pc:docMk/>
          <pc:sldMk cId="180451942" sldId="260"/>
        </pc:sldMkLst>
        <pc:spChg chg="mod">
          <ac:chgData name="Sabine Dorestal" userId="05f26a67690a96c5" providerId="LiveId" clId="{94C0B257-84DD-44EF-87FA-F048C2E142E7}" dt="2020-12-06T15:01:46.804" v="8907" actId="14100"/>
          <ac:spMkLst>
            <pc:docMk/>
            <pc:sldMk cId="180451942" sldId="260"/>
            <ac:spMk id="2" creationId="{B5B9C7C4-254F-4850-9D2F-443AD6FC783C}"/>
          </ac:spMkLst>
        </pc:spChg>
        <pc:spChg chg="add del mod">
          <ac:chgData name="Sabine Dorestal" userId="05f26a67690a96c5" providerId="LiveId" clId="{94C0B257-84DD-44EF-87FA-F048C2E142E7}" dt="2020-12-05T22:26:50.045" v="4996" actId="26606"/>
          <ac:spMkLst>
            <pc:docMk/>
            <pc:sldMk cId="180451942" sldId="260"/>
            <ac:spMk id="3" creationId="{8B5653B8-234D-4980-B1CC-4B5AD36AAD56}"/>
          </ac:spMkLst>
        </pc:spChg>
        <pc:spChg chg="add del">
          <ac:chgData name="Sabine Dorestal" userId="05f26a67690a96c5" providerId="LiveId" clId="{94C0B257-84DD-44EF-87FA-F048C2E142E7}" dt="2020-12-05T22:25:40.895" v="4994" actId="26606"/>
          <ac:spMkLst>
            <pc:docMk/>
            <pc:sldMk cId="180451942" sldId="260"/>
            <ac:spMk id="8" creationId="{44AD29B6-BF3B-4407-9E75-52DF8E3B29F1}"/>
          </ac:spMkLst>
        </pc:spChg>
        <pc:spChg chg="add del">
          <ac:chgData name="Sabine Dorestal" userId="05f26a67690a96c5" providerId="LiveId" clId="{94C0B257-84DD-44EF-87FA-F048C2E142E7}" dt="2020-12-05T20:58:28.043" v="4383" actId="26606"/>
          <ac:spMkLst>
            <pc:docMk/>
            <pc:sldMk cId="180451942" sldId="260"/>
            <ac:spMk id="9" creationId="{ADF2AA3E-C714-4E8D-9F46-9E6FFF7FBA36}"/>
          </ac:spMkLst>
        </pc:spChg>
        <pc:spChg chg="add del">
          <ac:chgData name="Sabine Dorestal" userId="05f26a67690a96c5" providerId="LiveId" clId="{94C0B257-84DD-44EF-87FA-F048C2E142E7}" dt="2020-12-05T21:00:39.514" v="4386" actId="26606"/>
          <ac:spMkLst>
            <pc:docMk/>
            <pc:sldMk cId="180451942" sldId="260"/>
            <ac:spMk id="10" creationId="{C0DB9C61-90E0-484F-8602-02F49EDC1B70}"/>
          </ac:spMkLst>
        </pc:spChg>
        <pc:spChg chg="add del">
          <ac:chgData name="Sabine Dorestal" userId="05f26a67690a96c5" providerId="LiveId" clId="{94C0B257-84DD-44EF-87FA-F048C2E142E7}" dt="2020-12-05T22:25:40.895" v="4994" actId="26606"/>
          <ac:spMkLst>
            <pc:docMk/>
            <pc:sldMk cId="180451942" sldId="260"/>
            <ac:spMk id="11" creationId="{55F8BA08-3E38-4B70-B93A-74F08E092206}"/>
          </ac:spMkLst>
        </pc:spChg>
        <pc:spChg chg="add del">
          <ac:chgData name="Sabine Dorestal" userId="05f26a67690a96c5" providerId="LiveId" clId="{94C0B257-84DD-44EF-87FA-F048C2E142E7}" dt="2020-12-05T21:00:39.514" v="4386" actId="26606"/>
          <ac:spMkLst>
            <pc:docMk/>
            <pc:sldMk cId="180451942" sldId="260"/>
            <ac:spMk id="12" creationId="{3F7ED563-E5DB-4937-BF78-7893C4DC92A0}"/>
          </ac:spMkLst>
        </pc:spChg>
        <pc:spChg chg="add del">
          <ac:chgData name="Sabine Dorestal" userId="05f26a67690a96c5" providerId="LiveId" clId="{94C0B257-84DD-44EF-87FA-F048C2E142E7}" dt="2020-12-05T22:25:40.895" v="4994" actId="26606"/>
          <ac:spMkLst>
            <pc:docMk/>
            <pc:sldMk cId="180451942" sldId="260"/>
            <ac:spMk id="13" creationId="{357F1B33-79AB-4A71-8CEC-4546D709B8C8}"/>
          </ac:spMkLst>
        </pc:spChg>
        <pc:spChg chg="add del">
          <ac:chgData name="Sabine Dorestal" userId="05f26a67690a96c5" providerId="LiveId" clId="{94C0B257-84DD-44EF-87FA-F048C2E142E7}" dt="2020-12-05T21:00:39.514" v="4386" actId="26606"/>
          <ac:spMkLst>
            <pc:docMk/>
            <pc:sldMk cId="180451942" sldId="260"/>
            <ac:spMk id="14" creationId="{2306B647-FE95-4550-8350-3D2180C62211}"/>
          </ac:spMkLst>
        </pc:spChg>
        <pc:spChg chg="add">
          <ac:chgData name="Sabine Dorestal" userId="05f26a67690a96c5" providerId="LiveId" clId="{94C0B257-84DD-44EF-87FA-F048C2E142E7}" dt="2020-12-05T22:26:50.045" v="4996" actId="26606"/>
          <ac:spMkLst>
            <pc:docMk/>
            <pc:sldMk cId="180451942" sldId="260"/>
            <ac:spMk id="34" creationId="{D55CD764-972B-4CA5-A885-53E55C63E174}"/>
          </ac:spMkLst>
        </pc:spChg>
        <pc:spChg chg="add">
          <ac:chgData name="Sabine Dorestal" userId="05f26a67690a96c5" providerId="LiveId" clId="{94C0B257-84DD-44EF-87FA-F048C2E142E7}" dt="2020-12-05T22:26:50.045" v="4996" actId="26606"/>
          <ac:spMkLst>
            <pc:docMk/>
            <pc:sldMk cId="180451942" sldId="260"/>
            <ac:spMk id="35" creationId="{E3E51905-F374-4E1A-97CF-B741584B74D5}"/>
          </ac:spMkLst>
        </pc:spChg>
        <pc:spChg chg="add">
          <ac:chgData name="Sabine Dorestal" userId="05f26a67690a96c5" providerId="LiveId" clId="{94C0B257-84DD-44EF-87FA-F048C2E142E7}" dt="2020-12-05T22:26:50.045" v="4996" actId="26606"/>
          <ac:spMkLst>
            <pc:docMk/>
            <pc:sldMk cId="180451942" sldId="260"/>
            <ac:spMk id="36" creationId="{34165AB3-7006-4430-BCE3-25476BE13322}"/>
          </ac:spMkLst>
        </pc:spChg>
        <pc:grpChg chg="add">
          <ac:chgData name="Sabine Dorestal" userId="05f26a67690a96c5" providerId="LiveId" clId="{94C0B257-84DD-44EF-87FA-F048C2E142E7}" dt="2020-12-05T22:26:50.045" v="4996" actId="26606"/>
          <ac:grpSpMkLst>
            <pc:docMk/>
            <pc:sldMk cId="180451942" sldId="260"/>
            <ac:grpSpMk id="37" creationId="{22725F33-435F-480E-996D-205671CDC409}"/>
          </ac:grpSpMkLst>
        </pc:grpChg>
        <pc:graphicFrameChg chg="add del">
          <ac:chgData name="Sabine Dorestal" userId="05f26a67690a96c5" providerId="LiveId" clId="{94C0B257-84DD-44EF-87FA-F048C2E142E7}" dt="2020-12-05T20:58:28.043" v="4383" actId="26606"/>
          <ac:graphicFrameMkLst>
            <pc:docMk/>
            <pc:sldMk cId="180451942" sldId="260"/>
            <ac:graphicFrameMk id="5" creationId="{D4D71E51-7F9F-4ABC-AC04-BFAC932A2CE5}"/>
          </ac:graphicFrameMkLst>
        </pc:graphicFrameChg>
        <pc:graphicFrameChg chg="add del">
          <ac:chgData name="Sabine Dorestal" userId="05f26a67690a96c5" providerId="LiveId" clId="{94C0B257-84DD-44EF-87FA-F048C2E142E7}" dt="2020-12-05T21:00:39.514" v="4386" actId="26606"/>
          <ac:graphicFrameMkLst>
            <pc:docMk/>
            <pc:sldMk cId="180451942" sldId="260"/>
            <ac:graphicFrameMk id="7" creationId="{7C4D04B6-D4DD-4907-9C42-0082AACFE10F}"/>
          </ac:graphicFrameMkLst>
        </pc:graphicFrameChg>
        <pc:graphicFrameChg chg="add del">
          <ac:chgData name="Sabine Dorestal" userId="05f26a67690a96c5" providerId="LiveId" clId="{94C0B257-84DD-44EF-87FA-F048C2E142E7}" dt="2020-12-05T22:25:40.895" v="4994" actId="26606"/>
          <ac:graphicFrameMkLst>
            <pc:docMk/>
            <pc:sldMk cId="180451942" sldId="260"/>
            <ac:graphicFrameMk id="15" creationId="{98F46C3D-0107-4AE9-9BEC-BAFE50229D01}"/>
          </ac:graphicFrameMkLst>
        </pc:graphicFrameChg>
        <pc:graphicFrameChg chg="add del">
          <ac:chgData name="Sabine Dorestal" userId="05f26a67690a96c5" providerId="LiveId" clId="{94C0B257-84DD-44EF-87FA-F048C2E142E7}" dt="2020-12-05T21:00:52.414" v="4388" actId="26606"/>
          <ac:graphicFrameMkLst>
            <pc:docMk/>
            <pc:sldMk cId="180451942" sldId="260"/>
            <ac:graphicFrameMk id="16" creationId="{E69AB1DA-087E-4982-8A6E-0C0FF5524364}"/>
          </ac:graphicFrameMkLst>
        </pc:graphicFrameChg>
        <pc:graphicFrameChg chg="add mod">
          <ac:chgData name="Sabine Dorestal" userId="05f26a67690a96c5" providerId="LiveId" clId="{94C0B257-84DD-44EF-87FA-F048C2E142E7}" dt="2020-12-06T03:57:56.935" v="8526" actId="255"/>
          <ac:graphicFrameMkLst>
            <pc:docMk/>
            <pc:sldMk cId="180451942" sldId="260"/>
            <ac:graphicFrameMk id="41" creationId="{60D058B8-C865-4386-97C2-9B17864E7CFE}"/>
          </ac:graphicFrameMkLst>
        </pc:graphicFrameChg>
        <pc:picChg chg="add del">
          <ac:chgData name="Sabine Dorestal" userId="05f26a67690a96c5" providerId="LiveId" clId="{94C0B257-84DD-44EF-87FA-F048C2E142E7}" dt="2020-12-05T21:00:39.514" v="4386" actId="26606"/>
          <ac:picMkLst>
            <pc:docMk/>
            <pc:sldMk cId="180451942" sldId="260"/>
            <ac:picMk id="6" creationId="{603AC6C1-4452-4D42-9D6A-0EFAB2970550}"/>
          </ac:picMkLst>
        </pc:picChg>
      </pc:sldChg>
      <pc:sldChg chg="addSp modSp new mod setBg">
        <pc:chgData name="Sabine Dorestal" userId="05f26a67690a96c5" providerId="LiveId" clId="{94C0B257-84DD-44EF-87FA-F048C2E142E7}" dt="2020-12-06T15:02:39.101" v="8911" actId="20577"/>
        <pc:sldMkLst>
          <pc:docMk/>
          <pc:sldMk cId="4226925035" sldId="261"/>
        </pc:sldMkLst>
        <pc:spChg chg="mod">
          <ac:chgData name="Sabine Dorestal" userId="05f26a67690a96c5" providerId="LiveId" clId="{94C0B257-84DD-44EF-87FA-F048C2E142E7}" dt="2020-12-06T15:02:29.601" v="8910" actId="255"/>
          <ac:spMkLst>
            <pc:docMk/>
            <pc:sldMk cId="4226925035" sldId="261"/>
            <ac:spMk id="2" creationId="{45328530-417C-4A28-9883-50BDFC48037D}"/>
          </ac:spMkLst>
        </pc:spChg>
        <pc:spChg chg="mod">
          <ac:chgData name="Sabine Dorestal" userId="05f26a67690a96c5" providerId="LiveId" clId="{94C0B257-84DD-44EF-87FA-F048C2E142E7}" dt="2020-12-06T15:02:39.101" v="8911" actId="20577"/>
          <ac:spMkLst>
            <pc:docMk/>
            <pc:sldMk cId="4226925035" sldId="261"/>
            <ac:spMk id="3" creationId="{E49E2727-B01D-486D-9E0B-B2788244AD29}"/>
          </ac:spMkLst>
        </pc:spChg>
        <pc:spChg chg="add">
          <ac:chgData name="Sabine Dorestal" userId="05f26a67690a96c5" providerId="LiveId" clId="{94C0B257-84DD-44EF-87FA-F048C2E142E7}" dt="2020-12-05T22:27:12.941" v="4997" actId="26606"/>
          <ac:spMkLst>
            <pc:docMk/>
            <pc:sldMk cId="4226925035" sldId="261"/>
            <ac:spMk id="8" creationId="{85016AEC-0320-4ED0-8ECB-FE11DDDFE17A}"/>
          </ac:spMkLst>
        </pc:spChg>
        <pc:spChg chg="add">
          <ac:chgData name="Sabine Dorestal" userId="05f26a67690a96c5" providerId="LiveId" clId="{94C0B257-84DD-44EF-87FA-F048C2E142E7}" dt="2020-12-05T22:27:12.941" v="4997" actId="26606"/>
          <ac:spMkLst>
            <pc:docMk/>
            <pc:sldMk cId="4226925035" sldId="261"/>
            <ac:spMk id="10" creationId="{D3CDB30C-1F82-41E6-A067-831D6E89184F}"/>
          </ac:spMkLst>
        </pc:spChg>
        <pc:spChg chg="add">
          <ac:chgData name="Sabine Dorestal" userId="05f26a67690a96c5" providerId="LiveId" clId="{94C0B257-84DD-44EF-87FA-F048C2E142E7}" dt="2020-12-05T22:27:12.941" v="4997" actId="26606"/>
          <ac:spMkLst>
            <pc:docMk/>
            <pc:sldMk cId="4226925035" sldId="261"/>
            <ac:spMk id="12" creationId="{2DDA86DD-F997-4F66-A87C-5B58AB6D19EC}"/>
          </ac:spMkLst>
        </pc:spChg>
        <pc:spChg chg="add">
          <ac:chgData name="Sabine Dorestal" userId="05f26a67690a96c5" providerId="LiveId" clId="{94C0B257-84DD-44EF-87FA-F048C2E142E7}" dt="2020-12-05T22:27:12.941" v="4997" actId="26606"/>
          <ac:spMkLst>
            <pc:docMk/>
            <pc:sldMk cId="4226925035" sldId="261"/>
            <ac:spMk id="14" creationId="{D241B827-437E-40A3-A732-669230D6A5BC}"/>
          </ac:spMkLst>
        </pc:spChg>
      </pc:sldChg>
      <pc:sldChg chg="addSp delSp modSp new mod setBg modClrScheme delDesignElem chgLayout">
        <pc:chgData name="Sabine Dorestal" userId="05f26a67690a96c5" providerId="LiveId" clId="{94C0B257-84DD-44EF-87FA-F048C2E142E7}" dt="2020-12-06T15:03:31.773" v="8920" actId="14100"/>
        <pc:sldMkLst>
          <pc:docMk/>
          <pc:sldMk cId="2063116013" sldId="262"/>
        </pc:sldMkLst>
        <pc:spChg chg="mod ord">
          <ac:chgData name="Sabine Dorestal" userId="05f26a67690a96c5" providerId="LiveId" clId="{94C0B257-84DD-44EF-87FA-F048C2E142E7}" dt="2020-12-06T15:02:57.476" v="8914" actId="255"/>
          <ac:spMkLst>
            <pc:docMk/>
            <pc:sldMk cId="2063116013" sldId="262"/>
            <ac:spMk id="2" creationId="{DCFA25DC-B452-4297-905D-21C49C21C1FE}"/>
          </ac:spMkLst>
        </pc:spChg>
        <pc:spChg chg="mod ord">
          <ac:chgData name="Sabine Dorestal" userId="05f26a67690a96c5" providerId="LiveId" clId="{94C0B257-84DD-44EF-87FA-F048C2E142E7}" dt="2020-12-06T15:03:31.773" v="8920" actId="14100"/>
          <ac:spMkLst>
            <pc:docMk/>
            <pc:sldMk cId="2063116013" sldId="262"/>
            <ac:spMk id="3" creationId="{D76FF65B-6948-4631-A41E-8305BC974919}"/>
          </ac:spMkLst>
        </pc:spChg>
        <pc:spChg chg="add mod">
          <ac:chgData name="Sabine Dorestal" userId="05f26a67690a96c5" providerId="LiveId" clId="{94C0B257-84DD-44EF-87FA-F048C2E142E7}" dt="2020-12-06T02:32:42.568" v="7188" actId="14100"/>
          <ac:spMkLst>
            <pc:docMk/>
            <pc:sldMk cId="2063116013" sldId="262"/>
            <ac:spMk id="6" creationId="{9003C00B-0769-4C9E-95B5-9293E56CFD2A}"/>
          </ac:spMkLst>
        </pc:spChg>
        <pc:spChg chg="add mod ord">
          <ac:chgData name="Sabine Dorestal" userId="05f26a67690a96c5" providerId="LiveId" clId="{94C0B257-84DD-44EF-87FA-F048C2E142E7}" dt="2020-12-06T15:03:15.820" v="8917" actId="27636"/>
          <ac:spMkLst>
            <pc:docMk/>
            <pc:sldMk cId="2063116013" sldId="262"/>
            <ac:spMk id="7" creationId="{A15D1772-654C-4065-BAEF-9FD7297515B8}"/>
          </ac:spMkLst>
        </pc:spChg>
        <pc:spChg chg="add del">
          <ac:chgData name="Sabine Dorestal" userId="05f26a67690a96c5" providerId="LiveId" clId="{94C0B257-84DD-44EF-87FA-F048C2E142E7}" dt="2020-12-06T02:29:20.546" v="7180" actId="700"/>
          <ac:spMkLst>
            <pc:docMk/>
            <pc:sldMk cId="2063116013" sldId="262"/>
            <ac:spMk id="8" creationId="{85016AEC-0320-4ED0-8ECB-FE11DDDFE17A}"/>
          </ac:spMkLst>
        </pc:spChg>
        <pc:spChg chg="add del">
          <ac:chgData name="Sabine Dorestal" userId="05f26a67690a96c5" providerId="LiveId" clId="{94C0B257-84DD-44EF-87FA-F048C2E142E7}" dt="2020-12-06T02:29:20.546" v="7180" actId="700"/>
          <ac:spMkLst>
            <pc:docMk/>
            <pc:sldMk cId="2063116013" sldId="262"/>
            <ac:spMk id="10" creationId="{D3CDB30C-1F82-41E6-A067-831D6E89184F}"/>
          </ac:spMkLst>
        </pc:spChg>
        <pc:spChg chg="add del">
          <ac:chgData name="Sabine Dorestal" userId="05f26a67690a96c5" providerId="LiveId" clId="{94C0B257-84DD-44EF-87FA-F048C2E142E7}" dt="2020-12-06T02:29:20.546" v="7180" actId="700"/>
          <ac:spMkLst>
            <pc:docMk/>
            <pc:sldMk cId="2063116013" sldId="262"/>
            <ac:spMk id="12" creationId="{2DDA86DD-F997-4F66-A87C-5B58AB6D19EC}"/>
          </ac:spMkLst>
        </pc:spChg>
        <pc:spChg chg="add del">
          <ac:chgData name="Sabine Dorestal" userId="05f26a67690a96c5" providerId="LiveId" clId="{94C0B257-84DD-44EF-87FA-F048C2E142E7}" dt="2020-12-06T02:29:20.546" v="7180" actId="700"/>
          <ac:spMkLst>
            <pc:docMk/>
            <pc:sldMk cId="2063116013" sldId="262"/>
            <ac:spMk id="14" creationId="{D241B827-437E-40A3-A732-669230D6A5BC}"/>
          </ac:spMkLst>
        </pc:spChg>
        <pc:picChg chg="add mod">
          <ac:chgData name="Sabine Dorestal" userId="05f26a67690a96c5" providerId="LiveId" clId="{94C0B257-84DD-44EF-87FA-F048C2E142E7}" dt="2020-12-06T02:30:08.875" v="7187" actId="14100"/>
          <ac:picMkLst>
            <pc:docMk/>
            <pc:sldMk cId="2063116013" sldId="262"/>
            <ac:picMk id="5" creationId="{E94E26E6-623C-4B5E-A666-63142B584D31}"/>
          </ac:picMkLst>
        </pc:picChg>
      </pc:sldChg>
      <pc:sldChg chg="addSp delSp modSp new del mod ord modClrScheme chgLayout">
        <pc:chgData name="Sabine Dorestal" userId="05f26a67690a96c5" providerId="LiveId" clId="{94C0B257-84DD-44EF-87FA-F048C2E142E7}" dt="2020-12-05T20:59:23.596" v="4384" actId="47"/>
        <pc:sldMkLst>
          <pc:docMk/>
          <pc:sldMk cId="3056756900" sldId="263"/>
        </pc:sldMkLst>
        <pc:spChg chg="del mod ord">
          <ac:chgData name="Sabine Dorestal" userId="05f26a67690a96c5" providerId="LiveId" clId="{94C0B257-84DD-44EF-87FA-F048C2E142E7}" dt="2020-12-04T00:40:01.721" v="2428" actId="700"/>
          <ac:spMkLst>
            <pc:docMk/>
            <pc:sldMk cId="3056756900" sldId="263"/>
            <ac:spMk id="2" creationId="{605D6293-3A3A-41B0-9968-2A3C49C11989}"/>
          </ac:spMkLst>
        </pc:spChg>
        <pc:spChg chg="del mod ord">
          <ac:chgData name="Sabine Dorestal" userId="05f26a67690a96c5" providerId="LiveId" clId="{94C0B257-84DD-44EF-87FA-F048C2E142E7}" dt="2020-12-04T00:40:01.721" v="2428" actId="700"/>
          <ac:spMkLst>
            <pc:docMk/>
            <pc:sldMk cId="3056756900" sldId="263"/>
            <ac:spMk id="3" creationId="{E83FF196-AE6D-4326-9573-2F3CD977C48F}"/>
          </ac:spMkLst>
        </pc:spChg>
        <pc:spChg chg="add mod ord">
          <ac:chgData name="Sabine Dorestal" userId="05f26a67690a96c5" providerId="LiveId" clId="{94C0B257-84DD-44EF-87FA-F048C2E142E7}" dt="2020-12-04T00:40:31.660" v="2467" actId="20577"/>
          <ac:spMkLst>
            <pc:docMk/>
            <pc:sldMk cId="3056756900" sldId="263"/>
            <ac:spMk id="4" creationId="{F7D461DD-87B6-4869-8D3D-5D244D1FDF17}"/>
          </ac:spMkLst>
        </pc:spChg>
        <pc:spChg chg="add mod ord">
          <ac:chgData name="Sabine Dorestal" userId="05f26a67690a96c5" providerId="LiveId" clId="{94C0B257-84DD-44EF-87FA-F048C2E142E7}" dt="2020-12-04T00:40:01.721" v="2428" actId="700"/>
          <ac:spMkLst>
            <pc:docMk/>
            <pc:sldMk cId="3056756900" sldId="263"/>
            <ac:spMk id="5" creationId="{A6402383-A8A2-4886-9C43-3F048F166A66}"/>
          </ac:spMkLst>
        </pc:spChg>
      </pc:sldChg>
      <pc:sldChg chg="addSp delSp modSp new mod setBg">
        <pc:chgData name="Sabine Dorestal" userId="05f26a67690a96c5" providerId="LiveId" clId="{94C0B257-84DD-44EF-87FA-F048C2E142E7}" dt="2020-12-06T15:05:47.185" v="8937"/>
        <pc:sldMkLst>
          <pc:docMk/>
          <pc:sldMk cId="3806632340" sldId="264"/>
        </pc:sldMkLst>
        <pc:spChg chg="mod">
          <ac:chgData name="Sabine Dorestal" userId="05f26a67690a96c5" providerId="LiveId" clId="{94C0B257-84DD-44EF-87FA-F048C2E142E7}" dt="2020-12-06T15:04:07.351" v="8925" actId="14100"/>
          <ac:spMkLst>
            <pc:docMk/>
            <pc:sldMk cId="3806632340" sldId="264"/>
            <ac:spMk id="2" creationId="{D794CFF6-67EE-4EF8-B693-0B7F23B2F0A8}"/>
          </ac:spMkLst>
        </pc:spChg>
        <pc:spChg chg="add del mod">
          <ac:chgData name="Sabine Dorestal" userId="05f26a67690a96c5" providerId="LiveId" clId="{94C0B257-84DD-44EF-87FA-F048C2E142E7}" dt="2020-12-05T22:28:48.127" v="5005" actId="26606"/>
          <ac:spMkLst>
            <pc:docMk/>
            <pc:sldMk cId="3806632340" sldId="264"/>
            <ac:spMk id="3" creationId="{6E6528E3-C37F-4FA3-AEDD-FAC961E02FDF}"/>
          </ac:spMkLst>
        </pc:spChg>
        <pc:spChg chg="add del">
          <ac:chgData name="Sabine Dorestal" userId="05f26a67690a96c5" providerId="LiveId" clId="{94C0B257-84DD-44EF-87FA-F048C2E142E7}" dt="2020-12-05T22:28:30.442" v="5000" actId="26606"/>
          <ac:spMkLst>
            <pc:docMk/>
            <pc:sldMk cId="3806632340" sldId="264"/>
            <ac:spMk id="9" creationId="{53B021B3-DE93-4AB7-8A18-CF5F1CED88B8}"/>
          </ac:spMkLst>
        </pc:spChg>
        <pc:spChg chg="add del">
          <ac:chgData name="Sabine Dorestal" userId="05f26a67690a96c5" providerId="LiveId" clId="{94C0B257-84DD-44EF-87FA-F048C2E142E7}" dt="2020-12-05T22:28:30.442" v="5000" actId="26606"/>
          <ac:spMkLst>
            <pc:docMk/>
            <pc:sldMk cId="3806632340" sldId="264"/>
            <ac:spMk id="11" creationId="{52D502E5-F6B4-4D58-B4AE-FC466FF15EE8}"/>
          </ac:spMkLst>
        </pc:spChg>
        <pc:spChg chg="add del">
          <ac:chgData name="Sabine Dorestal" userId="05f26a67690a96c5" providerId="LiveId" clId="{94C0B257-84DD-44EF-87FA-F048C2E142E7}" dt="2020-12-05T22:28:30.442" v="5000" actId="26606"/>
          <ac:spMkLst>
            <pc:docMk/>
            <pc:sldMk cId="3806632340" sldId="264"/>
            <ac:spMk id="13" creationId="{9DECDBF4-02B6-4BB4-B65B-B8107AD6A9E8}"/>
          </ac:spMkLst>
        </pc:spChg>
        <pc:spChg chg="add del">
          <ac:chgData name="Sabine Dorestal" userId="05f26a67690a96c5" providerId="LiveId" clId="{94C0B257-84DD-44EF-87FA-F048C2E142E7}" dt="2020-12-05T22:28:42.705" v="5002" actId="26606"/>
          <ac:spMkLst>
            <pc:docMk/>
            <pc:sldMk cId="3806632340" sldId="264"/>
            <ac:spMk id="15" creationId="{453C67DF-7782-4E57-AB9B-F1B4811AD8FE}"/>
          </ac:spMkLst>
        </pc:spChg>
        <pc:spChg chg="add del">
          <ac:chgData name="Sabine Dorestal" userId="05f26a67690a96c5" providerId="LiveId" clId="{94C0B257-84DD-44EF-87FA-F048C2E142E7}" dt="2020-12-05T22:28:42.705" v="5002" actId="26606"/>
          <ac:spMkLst>
            <pc:docMk/>
            <pc:sldMk cId="3806632340" sldId="264"/>
            <ac:spMk id="16" creationId="{C5278130-DFE0-457B-8698-88DF69019DDE}"/>
          </ac:spMkLst>
        </pc:spChg>
        <pc:spChg chg="add del">
          <ac:chgData name="Sabine Dorestal" userId="05f26a67690a96c5" providerId="LiveId" clId="{94C0B257-84DD-44EF-87FA-F048C2E142E7}" dt="2020-12-05T22:28:42.705" v="5002" actId="26606"/>
          <ac:spMkLst>
            <pc:docMk/>
            <pc:sldMk cId="3806632340" sldId="264"/>
            <ac:spMk id="18" creationId="{2F99531B-1681-4D6E-BECB-18325B33A618}"/>
          </ac:spMkLst>
        </pc:spChg>
        <pc:spChg chg="add del">
          <ac:chgData name="Sabine Dorestal" userId="05f26a67690a96c5" providerId="LiveId" clId="{94C0B257-84DD-44EF-87FA-F048C2E142E7}" dt="2020-12-05T22:28:42.705" v="5002" actId="26606"/>
          <ac:spMkLst>
            <pc:docMk/>
            <pc:sldMk cId="3806632340" sldId="264"/>
            <ac:spMk id="20" creationId="{20344094-430A-400B-804B-910E696A1A90}"/>
          </ac:spMkLst>
        </pc:spChg>
        <pc:spChg chg="add del">
          <ac:chgData name="Sabine Dorestal" userId="05f26a67690a96c5" providerId="LiveId" clId="{94C0B257-84DD-44EF-87FA-F048C2E142E7}" dt="2020-12-05T22:28:47.940" v="5004" actId="26606"/>
          <ac:spMkLst>
            <pc:docMk/>
            <pc:sldMk cId="3806632340" sldId="264"/>
            <ac:spMk id="34" creationId="{D55CD764-972B-4CA5-A885-53E55C63E174}"/>
          </ac:spMkLst>
        </pc:spChg>
        <pc:spChg chg="add del">
          <ac:chgData name="Sabine Dorestal" userId="05f26a67690a96c5" providerId="LiveId" clId="{94C0B257-84DD-44EF-87FA-F048C2E142E7}" dt="2020-12-05T22:28:47.940" v="5004" actId="26606"/>
          <ac:spMkLst>
            <pc:docMk/>
            <pc:sldMk cId="3806632340" sldId="264"/>
            <ac:spMk id="35" creationId="{E3E51905-F374-4E1A-97CF-B741584B74D5}"/>
          </ac:spMkLst>
        </pc:spChg>
        <pc:spChg chg="add del">
          <ac:chgData name="Sabine Dorestal" userId="05f26a67690a96c5" providerId="LiveId" clId="{94C0B257-84DD-44EF-87FA-F048C2E142E7}" dt="2020-12-05T22:28:47.940" v="5004" actId="26606"/>
          <ac:spMkLst>
            <pc:docMk/>
            <pc:sldMk cId="3806632340" sldId="264"/>
            <ac:spMk id="36" creationId="{34165AB3-7006-4430-BCE3-25476BE13322}"/>
          </ac:spMkLst>
        </pc:spChg>
        <pc:spChg chg="add">
          <ac:chgData name="Sabine Dorestal" userId="05f26a67690a96c5" providerId="LiveId" clId="{94C0B257-84DD-44EF-87FA-F048C2E142E7}" dt="2020-12-05T22:28:48.127" v="5005" actId="26606"/>
          <ac:spMkLst>
            <pc:docMk/>
            <pc:sldMk cId="3806632340" sldId="264"/>
            <ac:spMk id="47" creationId="{53B021B3-DE93-4AB7-8A18-CF5F1CED88B8}"/>
          </ac:spMkLst>
        </pc:spChg>
        <pc:spChg chg="add">
          <ac:chgData name="Sabine Dorestal" userId="05f26a67690a96c5" providerId="LiveId" clId="{94C0B257-84DD-44EF-87FA-F048C2E142E7}" dt="2020-12-05T22:28:48.127" v="5005" actId="26606"/>
          <ac:spMkLst>
            <pc:docMk/>
            <pc:sldMk cId="3806632340" sldId="264"/>
            <ac:spMk id="48" creationId="{52D502E5-F6B4-4D58-B4AE-FC466FF15EE8}"/>
          </ac:spMkLst>
        </pc:spChg>
        <pc:spChg chg="add">
          <ac:chgData name="Sabine Dorestal" userId="05f26a67690a96c5" providerId="LiveId" clId="{94C0B257-84DD-44EF-87FA-F048C2E142E7}" dt="2020-12-05T22:28:48.127" v="5005" actId="26606"/>
          <ac:spMkLst>
            <pc:docMk/>
            <pc:sldMk cId="3806632340" sldId="264"/>
            <ac:spMk id="49" creationId="{9DECDBF4-02B6-4BB4-B65B-B8107AD6A9E8}"/>
          </ac:spMkLst>
        </pc:spChg>
        <pc:grpChg chg="add del">
          <ac:chgData name="Sabine Dorestal" userId="05f26a67690a96c5" providerId="LiveId" clId="{94C0B257-84DD-44EF-87FA-F048C2E142E7}" dt="2020-12-05T22:28:47.940" v="5004" actId="26606"/>
          <ac:grpSpMkLst>
            <pc:docMk/>
            <pc:sldMk cId="3806632340" sldId="264"/>
            <ac:grpSpMk id="37" creationId="{22725F33-435F-480E-996D-205671CDC409}"/>
          </ac:grpSpMkLst>
        </pc:grpChg>
        <pc:graphicFrameChg chg="add del">
          <ac:chgData name="Sabine Dorestal" userId="05f26a67690a96c5" providerId="LiveId" clId="{94C0B257-84DD-44EF-87FA-F048C2E142E7}" dt="2020-12-05T22:28:30.442" v="5000" actId="26606"/>
          <ac:graphicFrameMkLst>
            <pc:docMk/>
            <pc:sldMk cId="3806632340" sldId="264"/>
            <ac:graphicFrameMk id="5" creationId="{94DD6CEC-F3AF-4CA1-A0EF-B96C3390304C}"/>
          </ac:graphicFrameMkLst>
        </pc:graphicFrameChg>
        <pc:graphicFrameChg chg="add del">
          <ac:chgData name="Sabine Dorestal" userId="05f26a67690a96c5" providerId="LiveId" clId="{94C0B257-84DD-44EF-87FA-F048C2E142E7}" dt="2020-12-05T22:28:42.705" v="5002" actId="26606"/>
          <ac:graphicFrameMkLst>
            <pc:docMk/>
            <pc:sldMk cId="3806632340" sldId="264"/>
            <ac:graphicFrameMk id="21" creationId="{B3D65276-804E-4A6C-99FD-11B499EA23E5}"/>
          </ac:graphicFrameMkLst>
        </pc:graphicFrameChg>
        <pc:graphicFrameChg chg="add del">
          <ac:chgData name="Sabine Dorestal" userId="05f26a67690a96c5" providerId="LiveId" clId="{94C0B257-84DD-44EF-87FA-F048C2E142E7}" dt="2020-12-05T22:28:47.940" v="5004" actId="26606"/>
          <ac:graphicFrameMkLst>
            <pc:docMk/>
            <pc:sldMk cId="3806632340" sldId="264"/>
            <ac:graphicFrameMk id="45" creationId="{EA70E438-B6D0-4C3D-9063-8C5397288AC6}"/>
          </ac:graphicFrameMkLst>
        </pc:graphicFrameChg>
        <pc:graphicFrameChg chg="add mod">
          <ac:chgData name="Sabine Dorestal" userId="05f26a67690a96c5" providerId="LiveId" clId="{94C0B257-84DD-44EF-87FA-F048C2E142E7}" dt="2020-12-06T15:05:47.185" v="8937"/>
          <ac:graphicFrameMkLst>
            <pc:docMk/>
            <pc:sldMk cId="3806632340" sldId="264"/>
            <ac:graphicFrameMk id="50" creationId="{94DD6CEC-F3AF-4CA1-A0EF-B96C3390304C}"/>
          </ac:graphicFrameMkLst>
        </pc:graphicFrameChg>
        <pc:cxnChg chg="add del">
          <ac:chgData name="Sabine Dorestal" userId="05f26a67690a96c5" providerId="LiveId" clId="{94C0B257-84DD-44EF-87FA-F048C2E142E7}" dt="2020-12-05T22:28:42.705" v="5002" actId="26606"/>
          <ac:cxnSpMkLst>
            <pc:docMk/>
            <pc:sldMk cId="3806632340" sldId="264"/>
            <ac:cxnSpMk id="17" creationId="{B03A5AE3-BD30-455C-842B-7626C8BEF097}"/>
          </ac:cxnSpMkLst>
        </pc:cxnChg>
        <pc:cxnChg chg="add del">
          <ac:chgData name="Sabine Dorestal" userId="05f26a67690a96c5" providerId="LiveId" clId="{94C0B257-84DD-44EF-87FA-F048C2E142E7}" dt="2020-12-05T22:28:42.705" v="5002" actId="26606"/>
          <ac:cxnSpMkLst>
            <pc:docMk/>
            <pc:sldMk cId="3806632340" sldId="264"/>
            <ac:cxnSpMk id="19" creationId="{2DBECAA5-1F2D-470D-875C-8F2C2CA3E54B}"/>
          </ac:cxnSpMkLst>
        </pc:cxnChg>
      </pc:sldChg>
      <pc:sldChg chg="addSp modSp new mod setBg">
        <pc:chgData name="Sabine Dorestal" userId="05f26a67690a96c5" providerId="LiveId" clId="{94C0B257-84DD-44EF-87FA-F048C2E142E7}" dt="2020-12-06T15:06:05.841" v="8938" actId="14100"/>
        <pc:sldMkLst>
          <pc:docMk/>
          <pc:sldMk cId="3823130619" sldId="265"/>
        </pc:sldMkLst>
        <pc:spChg chg="mod">
          <ac:chgData name="Sabine Dorestal" userId="05f26a67690a96c5" providerId="LiveId" clId="{94C0B257-84DD-44EF-87FA-F048C2E142E7}" dt="2020-12-06T04:07:26.662" v="8659" actId="255"/>
          <ac:spMkLst>
            <pc:docMk/>
            <pc:sldMk cId="3823130619" sldId="265"/>
            <ac:spMk id="2" creationId="{D38CFFA9-C23E-40BD-8E28-CE1184CBA277}"/>
          </ac:spMkLst>
        </pc:spChg>
        <pc:spChg chg="mod">
          <ac:chgData name="Sabine Dorestal" userId="05f26a67690a96c5" providerId="LiveId" clId="{94C0B257-84DD-44EF-87FA-F048C2E142E7}" dt="2020-12-06T04:07:04.781" v="8657" actId="255"/>
          <ac:spMkLst>
            <pc:docMk/>
            <pc:sldMk cId="3823130619" sldId="265"/>
            <ac:spMk id="3" creationId="{B30FD141-36F7-4C4B-B691-20D468EDA068}"/>
          </ac:spMkLst>
        </pc:spChg>
        <pc:spChg chg="add mod">
          <ac:chgData name="Sabine Dorestal" userId="05f26a67690a96c5" providerId="LiveId" clId="{94C0B257-84DD-44EF-87FA-F048C2E142E7}" dt="2020-12-05T22:29:54.465" v="5009" actId="26606"/>
          <ac:spMkLst>
            <pc:docMk/>
            <pc:sldMk cId="3823130619" sldId="265"/>
            <ac:spMk id="6" creationId="{D2C95B8B-4EC1-4FCF-AFC0-57A764AC09B3}"/>
          </ac:spMkLst>
        </pc:spChg>
        <pc:spChg chg="add">
          <ac:chgData name="Sabine Dorestal" userId="05f26a67690a96c5" providerId="LiveId" clId="{94C0B257-84DD-44EF-87FA-F048C2E142E7}" dt="2020-12-05T22:29:54.465" v="5009" actId="26606"/>
          <ac:spMkLst>
            <pc:docMk/>
            <pc:sldMk cId="3823130619" sldId="265"/>
            <ac:spMk id="11" creationId="{C0DB9C61-90E0-484F-8602-02F49EDC1B70}"/>
          </ac:spMkLst>
        </pc:spChg>
        <pc:spChg chg="add">
          <ac:chgData name="Sabine Dorestal" userId="05f26a67690a96c5" providerId="LiveId" clId="{94C0B257-84DD-44EF-87FA-F048C2E142E7}" dt="2020-12-05T22:29:54.465" v="5009" actId="26606"/>
          <ac:spMkLst>
            <pc:docMk/>
            <pc:sldMk cId="3823130619" sldId="265"/>
            <ac:spMk id="13" creationId="{3F7ED563-E5DB-4937-BF78-7893C4DC92A0}"/>
          </ac:spMkLst>
        </pc:spChg>
        <pc:spChg chg="add">
          <ac:chgData name="Sabine Dorestal" userId="05f26a67690a96c5" providerId="LiveId" clId="{94C0B257-84DD-44EF-87FA-F048C2E142E7}" dt="2020-12-05T22:29:54.465" v="5009" actId="26606"/>
          <ac:spMkLst>
            <pc:docMk/>
            <pc:sldMk cId="3823130619" sldId="265"/>
            <ac:spMk id="15" creationId="{2306B647-FE95-4550-8350-3D2180C62211}"/>
          </ac:spMkLst>
        </pc:spChg>
        <pc:picChg chg="add mod">
          <ac:chgData name="Sabine Dorestal" userId="05f26a67690a96c5" providerId="LiveId" clId="{94C0B257-84DD-44EF-87FA-F048C2E142E7}" dt="2020-12-06T15:06:05.841" v="8938" actId="14100"/>
          <ac:picMkLst>
            <pc:docMk/>
            <pc:sldMk cId="3823130619" sldId="265"/>
            <ac:picMk id="5" creationId="{AA38281C-67E4-4F25-9896-EC5592F91588}"/>
          </ac:picMkLst>
        </pc:picChg>
      </pc:sldChg>
      <pc:sldChg chg="addSp delSp modSp new mod setBg">
        <pc:chgData name="Sabine Dorestal" userId="05f26a67690a96c5" providerId="LiveId" clId="{94C0B257-84DD-44EF-87FA-F048C2E142E7}" dt="2020-12-06T15:08:12.702" v="8953" actId="207"/>
        <pc:sldMkLst>
          <pc:docMk/>
          <pc:sldMk cId="691656780" sldId="266"/>
        </pc:sldMkLst>
        <pc:spChg chg="mod">
          <ac:chgData name="Sabine Dorestal" userId="05f26a67690a96c5" providerId="LiveId" clId="{94C0B257-84DD-44EF-87FA-F048C2E142E7}" dt="2020-12-06T15:07:26.358" v="8948" actId="14100"/>
          <ac:spMkLst>
            <pc:docMk/>
            <pc:sldMk cId="691656780" sldId="266"/>
            <ac:spMk id="2" creationId="{338F8243-D483-49AD-82A4-565469EDC24B}"/>
          </ac:spMkLst>
        </pc:spChg>
        <pc:spChg chg="mod">
          <ac:chgData name="Sabine Dorestal" userId="05f26a67690a96c5" providerId="LiveId" clId="{94C0B257-84DD-44EF-87FA-F048C2E142E7}" dt="2020-12-06T15:08:12.702" v="8953" actId="207"/>
          <ac:spMkLst>
            <pc:docMk/>
            <pc:sldMk cId="691656780" sldId="266"/>
            <ac:spMk id="3" creationId="{EA1E3D32-2236-46FD-BEA2-4DE5DD164612}"/>
          </ac:spMkLst>
        </pc:spChg>
        <pc:spChg chg="add del mod">
          <ac:chgData name="Sabine Dorestal" userId="05f26a67690a96c5" providerId="LiveId" clId="{94C0B257-84DD-44EF-87FA-F048C2E142E7}" dt="2020-12-05T22:33:51.394" v="5080" actId="931"/>
          <ac:spMkLst>
            <pc:docMk/>
            <pc:sldMk cId="691656780" sldId="266"/>
            <ac:spMk id="6" creationId="{A2F0C146-4775-4003-8B54-A3C5E73A51B1}"/>
          </ac:spMkLst>
        </pc:spChg>
        <pc:spChg chg="add del">
          <ac:chgData name="Sabine Dorestal" userId="05f26a67690a96c5" providerId="LiveId" clId="{94C0B257-84DD-44EF-87FA-F048C2E142E7}" dt="2020-12-05T22:32:29.380" v="5071" actId="26606"/>
          <ac:spMkLst>
            <pc:docMk/>
            <pc:sldMk cId="691656780" sldId="266"/>
            <ac:spMk id="8" creationId="{FFE2FE29-1120-4FE4-9FDA-311CBA66F438}"/>
          </ac:spMkLst>
        </pc:spChg>
        <pc:spChg chg="add del">
          <ac:chgData name="Sabine Dorestal" userId="05f26a67690a96c5" providerId="LiveId" clId="{94C0B257-84DD-44EF-87FA-F048C2E142E7}" dt="2020-12-05T22:32:29.380" v="5071" actId="26606"/>
          <ac:spMkLst>
            <pc:docMk/>
            <pc:sldMk cId="691656780" sldId="266"/>
            <ac:spMk id="10" creationId="{DDD926EC-6F88-4D89-9AED-1C4C1AC00E22}"/>
          </ac:spMkLst>
        </pc:spChg>
        <pc:spChg chg="add del mod">
          <ac:chgData name="Sabine Dorestal" userId="05f26a67690a96c5" providerId="LiveId" clId="{94C0B257-84DD-44EF-87FA-F048C2E142E7}" dt="2020-12-05T22:35:43.900" v="5089" actId="931"/>
          <ac:spMkLst>
            <pc:docMk/>
            <pc:sldMk cId="691656780" sldId="266"/>
            <ac:spMk id="11" creationId="{022094FD-05BE-467B-AA05-6A598BEB5DB0}"/>
          </ac:spMkLst>
        </pc:spChg>
        <pc:spChg chg="add del">
          <ac:chgData name="Sabine Dorestal" userId="05f26a67690a96c5" providerId="LiveId" clId="{94C0B257-84DD-44EF-87FA-F048C2E142E7}" dt="2020-12-05T22:32:29.380" v="5071" actId="26606"/>
          <ac:spMkLst>
            <pc:docMk/>
            <pc:sldMk cId="691656780" sldId="266"/>
            <ac:spMk id="12" creationId="{A210685A-6235-45A7-850D-A6F555466EF7}"/>
          </ac:spMkLst>
        </pc:spChg>
        <pc:spChg chg="add del mod">
          <ac:chgData name="Sabine Dorestal" userId="05f26a67690a96c5" providerId="LiveId" clId="{94C0B257-84DD-44EF-87FA-F048C2E142E7}" dt="2020-12-05T22:35:43.900" v="5089" actId="931"/>
          <ac:spMkLst>
            <pc:docMk/>
            <pc:sldMk cId="691656780" sldId="266"/>
            <ac:spMk id="70" creationId="{E2C16A15-2542-4BBA-8D2B-C3BB51873D2F}"/>
          </ac:spMkLst>
        </pc:spChg>
        <pc:spChg chg="add del">
          <ac:chgData name="Sabine Dorestal" userId="05f26a67690a96c5" providerId="LiveId" clId="{94C0B257-84DD-44EF-87FA-F048C2E142E7}" dt="2020-12-05T22:32:33.599" v="5073" actId="26606"/>
          <ac:spMkLst>
            <pc:docMk/>
            <pc:sldMk cId="691656780" sldId="266"/>
            <ac:spMk id="71" creationId="{DAF1966E-FD40-4A4A-B61B-C4DF7FA05F06}"/>
          </ac:spMkLst>
        </pc:spChg>
        <pc:spChg chg="add del">
          <ac:chgData name="Sabine Dorestal" userId="05f26a67690a96c5" providerId="LiveId" clId="{94C0B257-84DD-44EF-87FA-F048C2E142E7}" dt="2020-12-05T22:32:33.599" v="5073" actId="26606"/>
          <ac:spMkLst>
            <pc:docMk/>
            <pc:sldMk cId="691656780" sldId="266"/>
            <ac:spMk id="72" creationId="{047BFA19-D45E-416B-A404-7AF2F3F27017}"/>
          </ac:spMkLst>
        </pc:spChg>
        <pc:spChg chg="add del">
          <ac:chgData name="Sabine Dorestal" userId="05f26a67690a96c5" providerId="LiveId" clId="{94C0B257-84DD-44EF-87FA-F048C2E142E7}" dt="2020-12-05T22:32:33.599" v="5073" actId="26606"/>
          <ac:spMkLst>
            <pc:docMk/>
            <pc:sldMk cId="691656780" sldId="266"/>
            <ac:spMk id="73" creationId="{8E0105E7-23DB-4CF2-8258-FF47C7620F6E}"/>
          </ac:spMkLst>
        </pc:spChg>
        <pc:spChg chg="add del">
          <ac:chgData name="Sabine Dorestal" userId="05f26a67690a96c5" providerId="LiveId" clId="{94C0B257-84DD-44EF-87FA-F048C2E142E7}" dt="2020-12-05T22:32:33.599" v="5073" actId="26606"/>
          <ac:spMkLst>
            <pc:docMk/>
            <pc:sldMk cId="691656780" sldId="266"/>
            <ac:spMk id="74" creationId="{074B4F7D-14B2-478B-8BF5-01E4E0C5D263}"/>
          </ac:spMkLst>
        </pc:spChg>
        <pc:spChg chg="add del mod">
          <ac:chgData name="Sabine Dorestal" userId="05f26a67690a96c5" providerId="LiveId" clId="{94C0B257-84DD-44EF-87FA-F048C2E142E7}" dt="2020-12-05T22:35:43.900" v="5089" actId="931"/>
          <ac:spMkLst>
            <pc:docMk/>
            <pc:sldMk cId="691656780" sldId="266"/>
            <ac:spMk id="77" creationId="{39438E81-ACF5-4F91-B716-74792B64F2DB}"/>
          </ac:spMkLst>
        </pc:spChg>
        <pc:spChg chg="add mod">
          <ac:chgData name="Sabine Dorestal" userId="05f26a67690a96c5" providerId="LiveId" clId="{94C0B257-84DD-44EF-87FA-F048C2E142E7}" dt="2020-12-05T22:36:21.483" v="5093" actId="26606"/>
          <ac:spMkLst>
            <pc:docMk/>
            <pc:sldMk cId="691656780" sldId="266"/>
            <ac:spMk id="80" creationId="{3F4F0C0C-653B-469C-B939-67BC7994FD82}"/>
          </ac:spMkLst>
        </pc:spChg>
        <pc:spChg chg="add">
          <ac:chgData name="Sabine Dorestal" userId="05f26a67690a96c5" providerId="LiveId" clId="{94C0B257-84DD-44EF-87FA-F048C2E142E7}" dt="2020-12-05T22:36:21.483" v="5093" actId="26606"/>
          <ac:spMkLst>
            <pc:docMk/>
            <pc:sldMk cId="691656780" sldId="266"/>
            <ac:spMk id="85" creationId="{C0DB9C61-90E0-484F-8602-02F49EDC1B70}"/>
          </ac:spMkLst>
        </pc:spChg>
        <pc:spChg chg="add">
          <ac:chgData name="Sabine Dorestal" userId="05f26a67690a96c5" providerId="LiveId" clId="{94C0B257-84DD-44EF-87FA-F048C2E142E7}" dt="2020-12-05T22:36:21.483" v="5093" actId="26606"/>
          <ac:spMkLst>
            <pc:docMk/>
            <pc:sldMk cId="691656780" sldId="266"/>
            <ac:spMk id="87" creationId="{3F7ED563-E5DB-4937-BF78-7893C4DC92A0}"/>
          </ac:spMkLst>
        </pc:spChg>
        <pc:spChg chg="add">
          <ac:chgData name="Sabine Dorestal" userId="05f26a67690a96c5" providerId="LiveId" clId="{94C0B257-84DD-44EF-87FA-F048C2E142E7}" dt="2020-12-05T22:36:21.483" v="5093" actId="26606"/>
          <ac:spMkLst>
            <pc:docMk/>
            <pc:sldMk cId="691656780" sldId="266"/>
            <ac:spMk id="89" creationId="{2306B647-FE95-4550-8350-3D2180C62211}"/>
          </ac:spMkLst>
        </pc:spChg>
        <pc:grpChg chg="add del">
          <ac:chgData name="Sabine Dorestal" userId="05f26a67690a96c5" providerId="LiveId" clId="{94C0B257-84DD-44EF-87FA-F048C2E142E7}" dt="2020-12-05T22:32:29.380" v="5071" actId="26606"/>
          <ac:grpSpMkLst>
            <pc:docMk/>
            <pc:sldMk cId="691656780" sldId="266"/>
            <ac:grpSpMk id="14" creationId="{13BE3671-0C43-4D05-A267-3400AD091C75}"/>
          </ac:grpSpMkLst>
        </pc:grpChg>
        <pc:grpChg chg="add del">
          <ac:chgData name="Sabine Dorestal" userId="05f26a67690a96c5" providerId="LiveId" clId="{94C0B257-84DD-44EF-87FA-F048C2E142E7}" dt="2020-12-05T22:32:29.380" v="5071" actId="26606"/>
          <ac:grpSpMkLst>
            <pc:docMk/>
            <pc:sldMk cId="691656780" sldId="266"/>
            <ac:grpSpMk id="57" creationId="{283F107F-9294-4679-B247-91D8556A6EFE}"/>
          </ac:grpSpMkLst>
        </pc:grpChg>
        <pc:picChg chg="add del mod">
          <ac:chgData name="Sabine Dorestal" userId="05f26a67690a96c5" providerId="LiveId" clId="{94C0B257-84DD-44EF-87FA-F048C2E142E7}" dt="2020-12-05T22:33:51.394" v="5080" actId="931"/>
          <ac:picMkLst>
            <pc:docMk/>
            <pc:sldMk cId="691656780" sldId="266"/>
            <ac:picMk id="5" creationId="{6667CAD2-4ACA-4C21-935B-AE2D1AD43455}"/>
          </ac:picMkLst>
        </pc:picChg>
        <pc:picChg chg="add del mod">
          <ac:chgData name="Sabine Dorestal" userId="05f26a67690a96c5" providerId="LiveId" clId="{94C0B257-84DD-44EF-87FA-F048C2E142E7}" dt="2020-12-05T22:35:43.900" v="5089" actId="931"/>
          <ac:picMkLst>
            <pc:docMk/>
            <pc:sldMk cId="691656780" sldId="266"/>
            <ac:picMk id="9" creationId="{ED184EE1-C94D-4DCD-BC87-30057A784B64}"/>
          </ac:picMkLst>
        </pc:picChg>
        <pc:picChg chg="add del mod">
          <ac:chgData name="Sabine Dorestal" userId="05f26a67690a96c5" providerId="LiveId" clId="{94C0B257-84DD-44EF-87FA-F048C2E142E7}" dt="2020-12-05T22:35:43.900" v="5089" actId="931"/>
          <ac:picMkLst>
            <pc:docMk/>
            <pc:sldMk cId="691656780" sldId="266"/>
            <ac:picMk id="56" creationId="{014D913B-EB16-4BC1-91FA-302C4A93CFAA}"/>
          </ac:picMkLst>
        </pc:picChg>
        <pc:picChg chg="add del mod">
          <ac:chgData name="Sabine Dorestal" userId="05f26a67690a96c5" providerId="LiveId" clId="{94C0B257-84DD-44EF-87FA-F048C2E142E7}" dt="2020-12-05T22:35:43.900" v="5089" actId="931"/>
          <ac:picMkLst>
            <pc:docMk/>
            <pc:sldMk cId="691656780" sldId="266"/>
            <ac:picMk id="76" creationId="{90B535FF-BAB3-41F7-B75F-C2D54ABCFC65}"/>
          </ac:picMkLst>
        </pc:picChg>
        <pc:picChg chg="add mod">
          <ac:chgData name="Sabine Dorestal" userId="05f26a67690a96c5" providerId="LiveId" clId="{94C0B257-84DD-44EF-87FA-F048C2E142E7}" dt="2020-12-05T22:36:21.483" v="5093" actId="26606"/>
          <ac:picMkLst>
            <pc:docMk/>
            <pc:sldMk cId="691656780" sldId="266"/>
            <ac:picMk id="79" creationId="{876C8E57-6CFF-4F06-92EE-BFDC73313ED8}"/>
          </ac:picMkLst>
        </pc:picChg>
      </pc:sldChg>
      <pc:sldChg chg="addSp delSp modSp new mod setBg modClrScheme delDesignElem chgLayout">
        <pc:chgData name="Sabine Dorestal" userId="05f26a67690a96c5" providerId="LiveId" clId="{94C0B257-84DD-44EF-87FA-F048C2E142E7}" dt="2020-12-06T15:10:58.562" v="8967" actId="207"/>
        <pc:sldMkLst>
          <pc:docMk/>
          <pc:sldMk cId="268357219" sldId="267"/>
        </pc:sldMkLst>
        <pc:spChg chg="mod ord">
          <ac:chgData name="Sabine Dorestal" userId="05f26a67690a96c5" providerId="LiveId" clId="{94C0B257-84DD-44EF-87FA-F048C2E142E7}" dt="2020-12-06T01:57:42.218" v="6846" actId="700"/>
          <ac:spMkLst>
            <pc:docMk/>
            <pc:sldMk cId="268357219" sldId="267"/>
            <ac:spMk id="2" creationId="{F7CF360F-614C-485D-B3DF-29F5DE734E34}"/>
          </ac:spMkLst>
        </pc:spChg>
        <pc:spChg chg="mod ord">
          <ac:chgData name="Sabine Dorestal" userId="05f26a67690a96c5" providerId="LiveId" clId="{94C0B257-84DD-44EF-87FA-F048C2E142E7}" dt="2020-12-06T15:10:28.812" v="8964" actId="113"/>
          <ac:spMkLst>
            <pc:docMk/>
            <pc:sldMk cId="268357219" sldId="267"/>
            <ac:spMk id="3" creationId="{10A688B6-7124-4E2E-A523-3F496CD6F613}"/>
          </ac:spMkLst>
        </pc:spChg>
        <pc:spChg chg="add del mod">
          <ac:chgData name="Sabine Dorestal" userId="05f26a67690a96c5" providerId="LiveId" clId="{94C0B257-84DD-44EF-87FA-F048C2E142E7}" dt="2020-12-06T01:56:01.270" v="6843" actId="931"/>
          <ac:spMkLst>
            <pc:docMk/>
            <pc:sldMk cId="268357219" sldId="267"/>
            <ac:spMk id="6" creationId="{BE1825F1-7095-46FD-A1E6-88C4C9270215}"/>
          </ac:spMkLst>
        </pc:spChg>
        <pc:spChg chg="add del">
          <ac:chgData name="Sabine Dorestal" userId="05f26a67690a96c5" providerId="LiveId" clId="{94C0B257-84DD-44EF-87FA-F048C2E142E7}" dt="2020-12-06T01:57:42.218" v="6846" actId="700"/>
          <ac:spMkLst>
            <pc:docMk/>
            <pc:sldMk cId="268357219" sldId="267"/>
            <ac:spMk id="8" creationId="{827B839B-9ADE-406B-8590-F1CAEDED45A1}"/>
          </ac:spMkLst>
        </pc:spChg>
        <pc:spChg chg="add del mod ord">
          <ac:chgData name="Sabine Dorestal" userId="05f26a67690a96c5" providerId="LiveId" clId="{94C0B257-84DD-44EF-87FA-F048C2E142E7}" dt="2020-12-06T01:58:55.553" v="6849" actId="1032"/>
          <ac:spMkLst>
            <pc:docMk/>
            <pc:sldMk cId="268357219" sldId="267"/>
            <ac:spMk id="9" creationId="{3F86951B-6EC3-4897-9571-1684E8393FC7}"/>
          </ac:spMkLst>
        </pc:spChg>
        <pc:spChg chg="add del">
          <ac:chgData name="Sabine Dorestal" userId="05f26a67690a96c5" providerId="LiveId" clId="{94C0B257-84DD-44EF-87FA-F048C2E142E7}" dt="2020-12-06T01:57:42.218" v="6846" actId="700"/>
          <ac:spMkLst>
            <pc:docMk/>
            <pc:sldMk cId="268357219" sldId="267"/>
            <ac:spMk id="10" creationId="{CFE45BF0-46DB-408C-B5F7-7B11716805D4}"/>
          </ac:spMkLst>
        </pc:spChg>
        <pc:spChg chg="add del">
          <ac:chgData name="Sabine Dorestal" userId="05f26a67690a96c5" providerId="LiveId" clId="{94C0B257-84DD-44EF-87FA-F048C2E142E7}" dt="2020-12-06T01:57:42.218" v="6846" actId="700"/>
          <ac:spMkLst>
            <pc:docMk/>
            <pc:sldMk cId="268357219" sldId="267"/>
            <ac:spMk id="12" creationId="{2AEBC8F2-97B1-41B4-93F1-2D289E197FBA}"/>
          </ac:spMkLst>
        </pc:spChg>
        <pc:spChg chg="add del">
          <ac:chgData name="Sabine Dorestal" userId="05f26a67690a96c5" providerId="LiveId" clId="{94C0B257-84DD-44EF-87FA-F048C2E142E7}" dt="2020-12-06T01:57:42.218" v="6846" actId="700"/>
          <ac:spMkLst>
            <pc:docMk/>
            <pc:sldMk cId="268357219" sldId="267"/>
            <ac:spMk id="14" creationId="{472E3A19-F5D5-48FC-BB9C-48C2F68F598B}"/>
          </ac:spMkLst>
        </pc:spChg>
        <pc:spChg chg="add del">
          <ac:chgData name="Sabine Dorestal" userId="05f26a67690a96c5" providerId="LiveId" clId="{94C0B257-84DD-44EF-87FA-F048C2E142E7}" dt="2020-12-06T01:57:42.218" v="6846" actId="700"/>
          <ac:spMkLst>
            <pc:docMk/>
            <pc:sldMk cId="268357219" sldId="267"/>
            <ac:spMk id="16" creationId="{7A62E32F-BB65-43A8-8EB5-92346890E549}"/>
          </ac:spMkLst>
        </pc:spChg>
        <pc:spChg chg="add mod">
          <ac:chgData name="Sabine Dorestal" userId="05f26a67690a96c5" providerId="LiveId" clId="{94C0B257-84DD-44EF-87FA-F048C2E142E7}" dt="2020-12-06T04:10:15.891" v="8670" actId="14100"/>
          <ac:spMkLst>
            <pc:docMk/>
            <pc:sldMk cId="268357219" sldId="267"/>
            <ac:spMk id="17" creationId="{64D7A410-039D-4CBD-B78C-6DDD97F9EBBB}"/>
          </ac:spMkLst>
        </pc:spChg>
        <pc:spChg chg="add del">
          <ac:chgData name="Sabine Dorestal" userId="05f26a67690a96c5" providerId="LiveId" clId="{94C0B257-84DD-44EF-87FA-F048C2E142E7}" dt="2020-12-06T01:57:42.218" v="6846" actId="700"/>
          <ac:spMkLst>
            <pc:docMk/>
            <pc:sldMk cId="268357219" sldId="267"/>
            <ac:spMk id="18" creationId="{14E91B64-9FCC-451E-AFB4-A827D6329367}"/>
          </ac:spMkLst>
        </pc:spChg>
        <pc:graphicFrameChg chg="add del modGraphic">
          <ac:chgData name="Sabine Dorestal" userId="05f26a67690a96c5" providerId="LiveId" clId="{94C0B257-84DD-44EF-87FA-F048C2E142E7}" dt="2020-12-06T01:57:33.956" v="6845" actId="1032"/>
          <ac:graphicFrameMkLst>
            <pc:docMk/>
            <pc:sldMk cId="268357219" sldId="267"/>
            <ac:graphicFrameMk id="7" creationId="{4BC7BB57-231F-4205-9D2C-9B5AC3E84CA4}"/>
          </ac:graphicFrameMkLst>
        </pc:graphicFrameChg>
        <pc:graphicFrameChg chg="add mod modGraphic">
          <ac:chgData name="Sabine Dorestal" userId="05f26a67690a96c5" providerId="LiveId" clId="{94C0B257-84DD-44EF-87FA-F048C2E142E7}" dt="2020-12-06T15:10:58.562" v="8967" actId="207"/>
          <ac:graphicFrameMkLst>
            <pc:docMk/>
            <pc:sldMk cId="268357219" sldId="267"/>
            <ac:graphicFrameMk id="11" creationId="{243D94EC-B08C-447A-878D-19DADD1B3A00}"/>
          </ac:graphicFrameMkLst>
        </pc:graphicFrameChg>
        <pc:picChg chg="add del mod">
          <ac:chgData name="Sabine Dorestal" userId="05f26a67690a96c5" providerId="LiveId" clId="{94C0B257-84DD-44EF-87FA-F048C2E142E7}" dt="2020-12-06T01:56:01.270" v="6843" actId="931"/>
          <ac:picMkLst>
            <pc:docMk/>
            <pc:sldMk cId="268357219" sldId="267"/>
            <ac:picMk id="5" creationId="{0FD067A4-A97D-45DA-960E-66A8B00CEB3C}"/>
          </ac:picMkLst>
        </pc:picChg>
        <pc:picChg chg="add mod">
          <ac:chgData name="Sabine Dorestal" userId="05f26a67690a96c5" providerId="LiveId" clId="{94C0B257-84DD-44EF-87FA-F048C2E142E7}" dt="2020-12-06T15:09:25.265" v="8957" actId="1076"/>
          <ac:picMkLst>
            <pc:docMk/>
            <pc:sldMk cId="268357219" sldId="267"/>
            <ac:picMk id="8" creationId="{AE93A366-A621-4245-AD50-1333C49CBDA1}"/>
          </ac:picMkLst>
        </pc:picChg>
        <pc:picChg chg="add mod">
          <ac:chgData name="Sabine Dorestal" userId="05f26a67690a96c5" providerId="LiveId" clId="{94C0B257-84DD-44EF-87FA-F048C2E142E7}" dt="2020-12-06T02:25:54.365" v="7176" actId="1076"/>
          <ac:picMkLst>
            <pc:docMk/>
            <pc:sldMk cId="268357219" sldId="267"/>
            <ac:picMk id="9" creationId="{21F6AD91-86ED-4A59-8A9D-3FD0836D0710}"/>
          </ac:picMkLst>
        </pc:picChg>
        <pc:picChg chg="add mod">
          <ac:chgData name="Sabine Dorestal" userId="05f26a67690a96c5" providerId="LiveId" clId="{94C0B257-84DD-44EF-87FA-F048C2E142E7}" dt="2020-12-06T02:25:50.751" v="7175" actId="1076"/>
          <ac:picMkLst>
            <pc:docMk/>
            <pc:sldMk cId="268357219" sldId="267"/>
            <ac:picMk id="10" creationId="{0AF074A5-9500-4B91-B087-3E57818CB146}"/>
          </ac:picMkLst>
        </pc:picChg>
        <pc:picChg chg="add mod">
          <ac:chgData name="Sabine Dorestal" userId="05f26a67690a96c5" providerId="LiveId" clId="{94C0B257-84DD-44EF-87FA-F048C2E142E7}" dt="2020-12-06T02:25:47.423" v="7174" actId="1076"/>
          <ac:picMkLst>
            <pc:docMk/>
            <pc:sldMk cId="268357219" sldId="267"/>
            <ac:picMk id="12" creationId="{D9A50E46-1E53-450E-A8F4-C8B216A8C276}"/>
          </ac:picMkLst>
        </pc:picChg>
        <pc:picChg chg="add mod">
          <ac:chgData name="Sabine Dorestal" userId="05f26a67690a96c5" providerId="LiveId" clId="{94C0B257-84DD-44EF-87FA-F048C2E142E7}" dt="2020-12-06T02:24:53.283" v="7167" actId="14100"/>
          <ac:picMkLst>
            <pc:docMk/>
            <pc:sldMk cId="268357219" sldId="267"/>
            <ac:picMk id="13" creationId="{CC5515CC-ECD2-4718-8A84-B31EE0241EC0}"/>
          </ac:picMkLst>
        </pc:picChg>
        <pc:picChg chg="add mod">
          <ac:chgData name="Sabine Dorestal" userId="05f26a67690a96c5" providerId="LiveId" clId="{94C0B257-84DD-44EF-87FA-F048C2E142E7}" dt="2020-12-06T02:25:02.939" v="7169" actId="14100"/>
          <ac:picMkLst>
            <pc:docMk/>
            <pc:sldMk cId="268357219" sldId="267"/>
            <ac:picMk id="14" creationId="{63E810E6-DDA8-499C-8EF5-A112DD800824}"/>
          </ac:picMkLst>
        </pc:picChg>
        <pc:picChg chg="add mod">
          <ac:chgData name="Sabine Dorestal" userId="05f26a67690a96c5" providerId="LiveId" clId="{94C0B257-84DD-44EF-87FA-F048C2E142E7}" dt="2020-12-06T02:17:57.692" v="7092" actId="1076"/>
          <ac:picMkLst>
            <pc:docMk/>
            <pc:sldMk cId="268357219" sldId="267"/>
            <ac:picMk id="15" creationId="{7C5A54E9-03CA-4AAD-943A-02CC84D957F8}"/>
          </ac:picMkLst>
        </pc:picChg>
        <pc:picChg chg="add mod">
          <ac:chgData name="Sabine Dorestal" userId="05f26a67690a96c5" providerId="LiveId" clId="{94C0B257-84DD-44EF-87FA-F048C2E142E7}" dt="2020-12-06T02:25:07.549" v="7170" actId="14100"/>
          <ac:picMkLst>
            <pc:docMk/>
            <pc:sldMk cId="268357219" sldId="267"/>
            <ac:picMk id="16" creationId="{E8B47038-7C24-4569-A810-304F9C12E0F3}"/>
          </ac:picMkLst>
        </pc:picChg>
        <pc:picChg chg="add mod">
          <ac:chgData name="Sabine Dorestal" userId="05f26a67690a96c5" providerId="LiveId" clId="{94C0B257-84DD-44EF-87FA-F048C2E142E7}" dt="2020-12-06T02:24:58.392" v="7168" actId="14100"/>
          <ac:picMkLst>
            <pc:docMk/>
            <pc:sldMk cId="268357219" sldId="267"/>
            <ac:picMk id="18" creationId="{C559E22A-EA65-4412-9973-A21E77E319A4}"/>
          </ac:picMkLst>
        </pc:picChg>
        <pc:picChg chg="add mod">
          <ac:chgData name="Sabine Dorestal" userId="05f26a67690a96c5" providerId="LiveId" clId="{94C0B257-84DD-44EF-87FA-F048C2E142E7}" dt="2020-12-06T15:09:29.093" v="8958" actId="1076"/>
          <ac:picMkLst>
            <pc:docMk/>
            <pc:sldMk cId="268357219" sldId="267"/>
            <ac:picMk id="19" creationId="{94B37CC3-3EE7-43E2-B5A7-1C76C4269502}"/>
          </ac:picMkLst>
        </pc:picChg>
        <pc:picChg chg="add mod">
          <ac:chgData name="Sabine Dorestal" userId="05f26a67690a96c5" providerId="LiveId" clId="{94C0B257-84DD-44EF-87FA-F048C2E142E7}" dt="2020-12-06T02:24:11.772" v="7161" actId="14100"/>
          <ac:picMkLst>
            <pc:docMk/>
            <pc:sldMk cId="268357219" sldId="267"/>
            <ac:picMk id="20" creationId="{3BE379E2-86E1-44B8-AEB1-2B15684398F5}"/>
          </ac:picMkLst>
        </pc:picChg>
        <pc:picChg chg="add mod">
          <ac:chgData name="Sabine Dorestal" userId="05f26a67690a96c5" providerId="LiveId" clId="{94C0B257-84DD-44EF-87FA-F048C2E142E7}" dt="2020-12-06T02:24:33.100" v="7164" actId="1076"/>
          <ac:picMkLst>
            <pc:docMk/>
            <pc:sldMk cId="268357219" sldId="267"/>
            <ac:picMk id="21" creationId="{AAF425D0-D7B8-4B88-9EFD-C9F3ADF39C4A}"/>
          </ac:picMkLst>
        </pc:picChg>
        <pc:picChg chg="add mod">
          <ac:chgData name="Sabine Dorestal" userId="05f26a67690a96c5" providerId="LiveId" clId="{94C0B257-84DD-44EF-87FA-F048C2E142E7}" dt="2020-12-06T02:24:41.261" v="7166" actId="14100"/>
          <ac:picMkLst>
            <pc:docMk/>
            <pc:sldMk cId="268357219" sldId="267"/>
            <ac:picMk id="22" creationId="{BC321B41-EC0C-457B-9C08-BDA9558980DA}"/>
          </ac:picMkLst>
        </pc:picChg>
        <pc:picChg chg="add mod">
          <ac:chgData name="Sabine Dorestal" userId="05f26a67690a96c5" providerId="LiveId" clId="{94C0B257-84DD-44EF-87FA-F048C2E142E7}" dt="2020-12-06T02:24:17.803" v="7162" actId="14100"/>
          <ac:picMkLst>
            <pc:docMk/>
            <pc:sldMk cId="268357219" sldId="267"/>
            <ac:picMk id="23" creationId="{90590431-1391-4A2D-A2EF-173CEFBC93E2}"/>
          </ac:picMkLst>
        </pc:picChg>
        <pc:picChg chg="add mod">
          <ac:chgData name="Sabine Dorestal" userId="05f26a67690a96c5" providerId="LiveId" clId="{94C0B257-84DD-44EF-87FA-F048C2E142E7}" dt="2020-12-06T02:24:21.678" v="7163" actId="14100"/>
          <ac:picMkLst>
            <pc:docMk/>
            <pc:sldMk cId="268357219" sldId="267"/>
            <ac:picMk id="24" creationId="{DDB744A0-0653-404F-B393-112075C82CBE}"/>
          </ac:picMkLst>
        </pc:picChg>
      </pc:sldChg>
      <pc:sldChg chg="addSp delSp modSp new add del mod ord chgLayout">
        <pc:chgData name="Sabine Dorestal" userId="05f26a67690a96c5" providerId="LiveId" clId="{94C0B257-84DD-44EF-87FA-F048C2E142E7}" dt="2020-12-05T20:55:32.654" v="4378" actId="47"/>
        <pc:sldMkLst>
          <pc:docMk/>
          <pc:sldMk cId="3544387281" sldId="268"/>
        </pc:sldMkLst>
        <pc:spChg chg="del">
          <ac:chgData name="Sabine Dorestal" userId="05f26a67690a96c5" providerId="LiveId" clId="{94C0B257-84DD-44EF-87FA-F048C2E142E7}" dt="2020-12-05T19:58:21.604" v="4055" actId="700"/>
          <ac:spMkLst>
            <pc:docMk/>
            <pc:sldMk cId="3544387281" sldId="268"/>
            <ac:spMk id="2" creationId="{8F3694D6-87B7-4299-B656-149DAEEC6760}"/>
          </ac:spMkLst>
        </pc:spChg>
        <pc:spChg chg="add del">
          <ac:chgData name="Sabine Dorestal" userId="05f26a67690a96c5" providerId="LiveId" clId="{94C0B257-84DD-44EF-87FA-F048C2E142E7}" dt="2020-12-05T19:58:21.604" v="4055" actId="700"/>
          <ac:spMkLst>
            <pc:docMk/>
            <pc:sldMk cId="3544387281" sldId="268"/>
            <ac:spMk id="3" creationId="{278F2805-5F66-4893-9CC5-1EC93B0B5949}"/>
          </ac:spMkLst>
        </pc:spChg>
        <pc:spChg chg="add mod ord">
          <ac:chgData name="Sabine Dorestal" userId="05f26a67690a96c5" providerId="LiveId" clId="{94C0B257-84DD-44EF-87FA-F048C2E142E7}" dt="2020-12-05T19:58:21.604" v="4055" actId="700"/>
          <ac:spMkLst>
            <pc:docMk/>
            <pc:sldMk cId="3544387281" sldId="268"/>
            <ac:spMk id="5" creationId="{B8A8E2E8-BBCB-4199-8C42-8404CA209EF2}"/>
          </ac:spMkLst>
        </pc:spChg>
        <pc:spChg chg="add del mod ord">
          <ac:chgData name="Sabine Dorestal" userId="05f26a67690a96c5" providerId="LiveId" clId="{94C0B257-84DD-44EF-87FA-F048C2E142E7}" dt="2020-12-05T20:00:18.162" v="4056" actId="1032"/>
          <ac:spMkLst>
            <pc:docMk/>
            <pc:sldMk cId="3544387281" sldId="268"/>
            <ac:spMk id="6" creationId="{B866E018-DFF1-4322-B858-C2F5DD683C65}"/>
          </ac:spMkLst>
        </pc:spChg>
        <pc:graphicFrameChg chg="add del mod modGraphic">
          <ac:chgData name="Sabine Dorestal" userId="05f26a67690a96c5" providerId="LiveId" clId="{94C0B257-84DD-44EF-87FA-F048C2E142E7}" dt="2020-12-05T19:57:59.282" v="4054" actId="1032"/>
          <ac:graphicFrameMkLst>
            <pc:docMk/>
            <pc:sldMk cId="3544387281" sldId="268"/>
            <ac:graphicFrameMk id="4" creationId="{C3F2143C-593C-4751-B5B9-4DD0A2C4013A}"/>
          </ac:graphicFrameMkLst>
        </pc:graphicFrameChg>
        <pc:graphicFrameChg chg="add mod modGraphic">
          <ac:chgData name="Sabine Dorestal" userId="05f26a67690a96c5" providerId="LiveId" clId="{94C0B257-84DD-44EF-87FA-F048C2E142E7}" dt="2020-12-05T20:54:14.141" v="4373"/>
          <ac:graphicFrameMkLst>
            <pc:docMk/>
            <pc:sldMk cId="3544387281" sldId="268"/>
            <ac:graphicFrameMk id="10" creationId="{901CD5B3-F5C9-426D-91EA-FDE55F269181}"/>
          </ac:graphicFrameMkLst>
        </pc:graphicFrameChg>
      </pc:sldChg>
      <pc:sldChg chg="addSp delSp modSp new mod ord setBg modClrScheme delDesignElem chgLayout">
        <pc:chgData name="Sabine Dorestal" userId="05f26a67690a96c5" providerId="LiveId" clId="{94C0B257-84DD-44EF-87FA-F048C2E142E7}" dt="2020-12-06T15:22:24.376" v="9117" actId="14100"/>
        <pc:sldMkLst>
          <pc:docMk/>
          <pc:sldMk cId="4063336572" sldId="269"/>
        </pc:sldMkLst>
        <pc:spChg chg="mod ord">
          <ac:chgData name="Sabine Dorestal" userId="05f26a67690a96c5" providerId="LiveId" clId="{94C0B257-84DD-44EF-87FA-F048C2E142E7}" dt="2020-12-06T15:22:24.376" v="9117" actId="14100"/>
          <ac:spMkLst>
            <pc:docMk/>
            <pc:sldMk cId="4063336572" sldId="269"/>
            <ac:spMk id="2" creationId="{9DBDC93D-F80C-46DA-8D86-0A058430BAD4}"/>
          </ac:spMkLst>
        </pc:spChg>
        <pc:spChg chg="del mod ord">
          <ac:chgData name="Sabine Dorestal" userId="05f26a67690a96c5" providerId="LiveId" clId="{94C0B257-84DD-44EF-87FA-F048C2E142E7}" dt="2020-12-05T20:13:36.965" v="4118" actId="700"/>
          <ac:spMkLst>
            <pc:docMk/>
            <pc:sldMk cId="4063336572" sldId="269"/>
            <ac:spMk id="3" creationId="{774D4752-CA3E-45C4-B2D8-E118D6FF4472}"/>
          </ac:spMkLst>
        </pc:spChg>
        <pc:spChg chg="add mod ord">
          <ac:chgData name="Sabine Dorestal" userId="05f26a67690a96c5" providerId="LiveId" clId="{94C0B257-84DD-44EF-87FA-F048C2E142E7}" dt="2020-12-06T03:42:55.314" v="8176" actId="27636"/>
          <ac:spMkLst>
            <pc:docMk/>
            <pc:sldMk cId="4063336572" sldId="269"/>
            <ac:spMk id="4" creationId="{FE1CCB9D-4C2F-40D6-8C67-D0D17453B33D}"/>
          </ac:spMkLst>
        </pc:spChg>
        <pc:spChg chg="add del mod ord">
          <ac:chgData name="Sabine Dorestal" userId="05f26a67690a96c5" providerId="LiveId" clId="{94C0B257-84DD-44EF-87FA-F048C2E142E7}" dt="2020-12-05T20:18:33.371" v="4123"/>
          <ac:spMkLst>
            <pc:docMk/>
            <pc:sldMk cId="4063336572" sldId="269"/>
            <ac:spMk id="5" creationId="{03F61FEF-1521-454E-BCD3-3CF7AFEA738A}"/>
          </ac:spMkLst>
        </pc:spChg>
        <pc:spChg chg="add del">
          <ac:chgData name="Sabine Dorestal" userId="05f26a67690a96c5" providerId="LiveId" clId="{94C0B257-84DD-44EF-87FA-F048C2E142E7}" dt="2020-12-06T03:24:12.968" v="8080" actId="26606"/>
          <ac:spMkLst>
            <pc:docMk/>
            <pc:sldMk cId="4063336572" sldId="269"/>
            <ac:spMk id="71" creationId="{C0DB9C61-90E0-484F-8602-02F49EDC1B70}"/>
          </ac:spMkLst>
        </pc:spChg>
        <pc:spChg chg="add del">
          <ac:chgData name="Sabine Dorestal" userId="05f26a67690a96c5" providerId="LiveId" clId="{94C0B257-84DD-44EF-87FA-F048C2E142E7}" dt="2020-12-06T03:24:12.968" v="8080" actId="26606"/>
          <ac:spMkLst>
            <pc:docMk/>
            <pc:sldMk cId="4063336572" sldId="269"/>
            <ac:spMk id="73" creationId="{3F7ED563-E5DB-4937-BF78-7893C4DC92A0}"/>
          </ac:spMkLst>
        </pc:spChg>
        <pc:spChg chg="add del">
          <ac:chgData name="Sabine Dorestal" userId="05f26a67690a96c5" providerId="LiveId" clId="{94C0B257-84DD-44EF-87FA-F048C2E142E7}" dt="2020-12-06T03:24:12.968" v="8080" actId="26606"/>
          <ac:spMkLst>
            <pc:docMk/>
            <pc:sldMk cId="4063336572" sldId="269"/>
            <ac:spMk id="75" creationId="{2306B647-FE95-4550-8350-3D2180C62211}"/>
          </ac:spMkLst>
        </pc:spChg>
        <pc:spChg chg="add del">
          <ac:chgData name="Sabine Dorestal" userId="05f26a67690a96c5" providerId="LiveId" clId="{94C0B257-84DD-44EF-87FA-F048C2E142E7}" dt="2020-12-06T03:23:50.513" v="8065" actId="26606"/>
          <ac:spMkLst>
            <pc:docMk/>
            <pc:sldMk cId="4063336572" sldId="269"/>
            <ac:spMk id="135" creationId="{63F5877B-98C7-49DD-83AB-0F6F57CB6543}"/>
          </ac:spMkLst>
        </pc:spChg>
        <pc:spChg chg="add del">
          <ac:chgData name="Sabine Dorestal" userId="05f26a67690a96c5" providerId="LiveId" clId="{94C0B257-84DD-44EF-87FA-F048C2E142E7}" dt="2020-12-06T03:23:50.513" v="8065" actId="26606"/>
          <ac:spMkLst>
            <pc:docMk/>
            <pc:sldMk cId="4063336572" sldId="269"/>
            <ac:spMk id="137" creationId="{4EA91930-66BC-4C41-B4F5-C31EB216F64B}"/>
          </ac:spMkLst>
        </pc:spChg>
        <pc:spChg chg="add del">
          <ac:chgData name="Sabine Dorestal" userId="05f26a67690a96c5" providerId="LiveId" clId="{94C0B257-84DD-44EF-87FA-F048C2E142E7}" dt="2020-12-06T03:23:50.513" v="8065" actId="26606"/>
          <ac:spMkLst>
            <pc:docMk/>
            <pc:sldMk cId="4063336572" sldId="269"/>
            <ac:spMk id="139" creationId="{6313CF8F-B436-401E-9575-DE0F8E8B5B17}"/>
          </ac:spMkLst>
        </pc:spChg>
        <pc:spChg chg="add del">
          <ac:chgData name="Sabine Dorestal" userId="05f26a67690a96c5" providerId="LiveId" clId="{94C0B257-84DD-44EF-87FA-F048C2E142E7}" dt="2020-12-06T03:23:50.513" v="8065" actId="26606"/>
          <ac:spMkLst>
            <pc:docMk/>
            <pc:sldMk cId="4063336572" sldId="269"/>
            <ac:spMk id="141" creationId="{2A38CFE9-C30A-4551-ACCB-D5808FBC39CD}"/>
          </ac:spMkLst>
        </pc:spChg>
        <pc:spChg chg="add del">
          <ac:chgData name="Sabine Dorestal" userId="05f26a67690a96c5" providerId="LiveId" clId="{94C0B257-84DD-44EF-87FA-F048C2E142E7}" dt="2020-12-06T03:23:50.513" v="8065" actId="26606"/>
          <ac:spMkLst>
            <pc:docMk/>
            <pc:sldMk cId="4063336572" sldId="269"/>
            <ac:spMk id="143" creationId="{67EF550F-47CE-4FB2-9DAC-12AD835C833D}"/>
          </ac:spMkLst>
        </pc:spChg>
        <pc:spChg chg="add del">
          <ac:chgData name="Sabine Dorestal" userId="05f26a67690a96c5" providerId="LiveId" clId="{94C0B257-84DD-44EF-87FA-F048C2E142E7}" dt="2020-12-06T03:24:09.812" v="8077" actId="26606"/>
          <ac:spMkLst>
            <pc:docMk/>
            <pc:sldMk cId="4063336572" sldId="269"/>
            <ac:spMk id="145" creationId="{14280C55-570C-4284-9850-B2BA33DB6726}"/>
          </ac:spMkLst>
        </pc:spChg>
        <pc:spChg chg="add del">
          <ac:chgData name="Sabine Dorestal" userId="05f26a67690a96c5" providerId="LiveId" clId="{94C0B257-84DD-44EF-87FA-F048C2E142E7}" dt="2020-12-06T03:23:59.998" v="8073" actId="26606"/>
          <ac:spMkLst>
            <pc:docMk/>
            <pc:sldMk cId="4063336572" sldId="269"/>
            <ac:spMk id="161" creationId="{78907291-9D6D-4740-81DB-441477BCA279}"/>
          </ac:spMkLst>
        </pc:spChg>
        <pc:spChg chg="add del">
          <ac:chgData name="Sabine Dorestal" userId="05f26a67690a96c5" providerId="LiveId" clId="{94C0B257-84DD-44EF-87FA-F048C2E142E7}" dt="2020-12-06T03:23:53.810" v="8067" actId="26606"/>
          <ac:spMkLst>
            <pc:docMk/>
            <pc:sldMk cId="4063336572" sldId="269"/>
            <ac:spMk id="1028" creationId="{CD5D3CE8-6534-4899-B698-BB3C6848EC43}"/>
          </ac:spMkLst>
        </pc:spChg>
        <pc:spChg chg="add del">
          <ac:chgData name="Sabine Dorestal" userId="05f26a67690a96c5" providerId="LiveId" clId="{94C0B257-84DD-44EF-87FA-F048C2E142E7}" dt="2020-12-06T03:23:55.513" v="8069" actId="26606"/>
          <ac:spMkLst>
            <pc:docMk/>
            <pc:sldMk cId="4063336572" sldId="269"/>
            <ac:spMk id="1033" creationId="{63F5877B-98C7-49DD-83AB-0F6F57CB6543}"/>
          </ac:spMkLst>
        </pc:spChg>
        <pc:spChg chg="add del">
          <ac:chgData name="Sabine Dorestal" userId="05f26a67690a96c5" providerId="LiveId" clId="{94C0B257-84DD-44EF-87FA-F048C2E142E7}" dt="2020-12-06T03:23:55.513" v="8069" actId="26606"/>
          <ac:spMkLst>
            <pc:docMk/>
            <pc:sldMk cId="4063336572" sldId="269"/>
            <ac:spMk id="1034" creationId="{4EA91930-66BC-4C41-B4F5-C31EB216F64B}"/>
          </ac:spMkLst>
        </pc:spChg>
        <pc:spChg chg="add del">
          <ac:chgData name="Sabine Dorestal" userId="05f26a67690a96c5" providerId="LiveId" clId="{94C0B257-84DD-44EF-87FA-F048C2E142E7}" dt="2020-12-06T03:23:55.513" v="8069" actId="26606"/>
          <ac:spMkLst>
            <pc:docMk/>
            <pc:sldMk cId="4063336572" sldId="269"/>
            <ac:spMk id="1035" creationId="{6313CF8F-B436-401E-9575-DE0F8E8B5B17}"/>
          </ac:spMkLst>
        </pc:spChg>
        <pc:spChg chg="add del">
          <ac:chgData name="Sabine Dorestal" userId="05f26a67690a96c5" providerId="LiveId" clId="{94C0B257-84DD-44EF-87FA-F048C2E142E7}" dt="2020-12-06T03:23:55.513" v="8069" actId="26606"/>
          <ac:spMkLst>
            <pc:docMk/>
            <pc:sldMk cId="4063336572" sldId="269"/>
            <ac:spMk id="1036" creationId="{2A38CFE9-C30A-4551-ACCB-D5808FBC39CD}"/>
          </ac:spMkLst>
        </pc:spChg>
        <pc:spChg chg="add del">
          <ac:chgData name="Sabine Dorestal" userId="05f26a67690a96c5" providerId="LiveId" clId="{94C0B257-84DD-44EF-87FA-F048C2E142E7}" dt="2020-12-06T03:23:55.513" v="8069" actId="26606"/>
          <ac:spMkLst>
            <pc:docMk/>
            <pc:sldMk cId="4063336572" sldId="269"/>
            <ac:spMk id="1037" creationId="{67EF550F-47CE-4FB2-9DAC-12AD835C833D}"/>
          </ac:spMkLst>
        </pc:spChg>
        <pc:spChg chg="add del">
          <ac:chgData name="Sabine Dorestal" userId="05f26a67690a96c5" providerId="LiveId" clId="{94C0B257-84DD-44EF-87FA-F048C2E142E7}" dt="2020-12-06T03:23:57.232" v="8071" actId="26606"/>
          <ac:spMkLst>
            <pc:docMk/>
            <pc:sldMk cId="4063336572" sldId="269"/>
            <ac:spMk id="1039" creationId="{CD5D3CE8-6534-4899-B698-BB3C6848EC43}"/>
          </ac:spMkLst>
        </pc:spChg>
        <pc:spChg chg="add del">
          <ac:chgData name="Sabine Dorestal" userId="05f26a67690a96c5" providerId="LiveId" clId="{94C0B257-84DD-44EF-87FA-F048C2E142E7}" dt="2020-12-06T03:23:59.998" v="8073" actId="26606"/>
          <ac:spMkLst>
            <pc:docMk/>
            <pc:sldMk cId="4063336572" sldId="269"/>
            <ac:spMk id="1045" creationId="{9D3A9E89-033E-4C4A-8C41-416DABFFD307}"/>
          </ac:spMkLst>
        </pc:spChg>
        <pc:spChg chg="add del">
          <ac:chgData name="Sabine Dorestal" userId="05f26a67690a96c5" providerId="LiveId" clId="{94C0B257-84DD-44EF-87FA-F048C2E142E7}" dt="2020-12-06T03:23:59.998" v="8073" actId="26606"/>
          <ac:spMkLst>
            <pc:docMk/>
            <pc:sldMk cId="4063336572" sldId="269"/>
            <ac:spMk id="1046" creationId="{86293361-111E-427D-8E5B-256944AC8395}"/>
          </ac:spMkLst>
        </pc:spChg>
        <pc:spChg chg="add del">
          <ac:chgData name="Sabine Dorestal" userId="05f26a67690a96c5" providerId="LiveId" clId="{94C0B257-84DD-44EF-87FA-F048C2E142E7}" dt="2020-12-06T03:24:03.842" v="8075" actId="26606"/>
          <ac:spMkLst>
            <pc:docMk/>
            <pc:sldMk cId="4063336572" sldId="269"/>
            <ac:spMk id="1054" creationId="{21516CB1-E8C8-4751-B6A6-46B2D1E72A61}"/>
          </ac:spMkLst>
        </pc:spChg>
        <pc:spChg chg="add del">
          <ac:chgData name="Sabine Dorestal" userId="05f26a67690a96c5" providerId="LiveId" clId="{94C0B257-84DD-44EF-87FA-F048C2E142E7}" dt="2020-12-06T03:24:03.842" v="8075" actId="26606"/>
          <ac:spMkLst>
            <pc:docMk/>
            <pc:sldMk cId="4063336572" sldId="269"/>
            <ac:spMk id="1055" creationId="{90C0C0D1-E79A-41FF-8322-256F6DD1499B}"/>
          </ac:spMkLst>
        </pc:spChg>
        <pc:spChg chg="add del">
          <ac:chgData name="Sabine Dorestal" userId="05f26a67690a96c5" providerId="LiveId" clId="{94C0B257-84DD-44EF-87FA-F048C2E142E7}" dt="2020-12-06T03:24:03.842" v="8075" actId="26606"/>
          <ac:spMkLst>
            <pc:docMk/>
            <pc:sldMk cId="4063336572" sldId="269"/>
            <ac:spMk id="1056" creationId="{395FA420-5595-49D1-9D5F-79EC43B55574}"/>
          </ac:spMkLst>
        </pc:spChg>
        <pc:spChg chg="add del">
          <ac:chgData name="Sabine Dorestal" userId="05f26a67690a96c5" providerId="LiveId" clId="{94C0B257-84DD-44EF-87FA-F048C2E142E7}" dt="2020-12-06T03:24:09.812" v="8077" actId="26606"/>
          <ac:spMkLst>
            <pc:docMk/>
            <pc:sldMk cId="4063336572" sldId="269"/>
            <ac:spMk id="1058" creationId="{D4993743-B10A-433C-9996-3035D2C3ABC6}"/>
          </ac:spMkLst>
        </pc:spChg>
        <pc:spChg chg="add del">
          <ac:chgData name="Sabine Dorestal" userId="05f26a67690a96c5" providerId="LiveId" clId="{94C0B257-84DD-44EF-87FA-F048C2E142E7}" dt="2020-12-06T03:24:09.812" v="8077" actId="26606"/>
          <ac:spMkLst>
            <pc:docMk/>
            <pc:sldMk cId="4063336572" sldId="269"/>
            <ac:spMk id="1059" creationId="{BB3B8946-A0AA-42D4-8A24-639DC6EA170E}"/>
          </ac:spMkLst>
        </pc:spChg>
        <pc:spChg chg="add del">
          <ac:chgData name="Sabine Dorestal" userId="05f26a67690a96c5" providerId="LiveId" clId="{94C0B257-84DD-44EF-87FA-F048C2E142E7}" dt="2020-12-06T03:24:09.812" v="8077" actId="26606"/>
          <ac:spMkLst>
            <pc:docMk/>
            <pc:sldMk cId="4063336572" sldId="269"/>
            <ac:spMk id="1060" creationId="{AB1038E6-06EF-4DCB-B52E-D3825C50F7C6}"/>
          </ac:spMkLst>
        </pc:spChg>
        <pc:spChg chg="add del">
          <ac:chgData name="Sabine Dorestal" userId="05f26a67690a96c5" providerId="LiveId" clId="{94C0B257-84DD-44EF-87FA-F048C2E142E7}" dt="2020-12-06T03:24:09.812" v="8077" actId="26606"/>
          <ac:spMkLst>
            <pc:docMk/>
            <pc:sldMk cId="4063336572" sldId="269"/>
            <ac:spMk id="1061" creationId="{5C7EF35C-8B7D-4026-8F09-8B2B2250579B}"/>
          </ac:spMkLst>
        </pc:spChg>
        <pc:spChg chg="add del">
          <ac:chgData name="Sabine Dorestal" userId="05f26a67690a96c5" providerId="LiveId" clId="{94C0B257-84DD-44EF-87FA-F048C2E142E7}" dt="2020-12-06T03:24:09.812" v="8077" actId="26606"/>
          <ac:spMkLst>
            <pc:docMk/>
            <pc:sldMk cId="4063336572" sldId="269"/>
            <ac:spMk id="1062" creationId="{5F24A71D-C0A9-49AC-B2D1-5A9EA2BD383E}"/>
          </ac:spMkLst>
        </pc:spChg>
        <pc:spChg chg="add del">
          <ac:chgData name="Sabine Dorestal" userId="05f26a67690a96c5" providerId="LiveId" clId="{94C0B257-84DD-44EF-87FA-F048C2E142E7}" dt="2020-12-06T03:24:12.921" v="8079" actId="26606"/>
          <ac:spMkLst>
            <pc:docMk/>
            <pc:sldMk cId="4063336572" sldId="269"/>
            <ac:spMk id="1064" creationId="{9D3A9E89-033E-4C4A-8C41-416DABFFD307}"/>
          </ac:spMkLst>
        </pc:spChg>
        <pc:spChg chg="add del">
          <ac:chgData name="Sabine Dorestal" userId="05f26a67690a96c5" providerId="LiveId" clId="{94C0B257-84DD-44EF-87FA-F048C2E142E7}" dt="2020-12-06T03:24:12.921" v="8079" actId="26606"/>
          <ac:spMkLst>
            <pc:docMk/>
            <pc:sldMk cId="4063336572" sldId="269"/>
            <ac:spMk id="1065" creationId="{86293361-111E-427D-8E5B-256944AC8395}"/>
          </ac:spMkLst>
        </pc:spChg>
        <pc:spChg chg="add del">
          <ac:chgData name="Sabine Dorestal" userId="05f26a67690a96c5" providerId="LiveId" clId="{94C0B257-84DD-44EF-87FA-F048C2E142E7}" dt="2020-12-06T03:24:12.921" v="8079" actId="26606"/>
          <ac:spMkLst>
            <pc:docMk/>
            <pc:sldMk cId="4063336572" sldId="269"/>
            <ac:spMk id="1071" creationId="{78907291-9D6D-4740-81DB-441477BCA279}"/>
          </ac:spMkLst>
        </pc:spChg>
        <pc:spChg chg="add">
          <ac:chgData name="Sabine Dorestal" userId="05f26a67690a96c5" providerId="LiveId" clId="{94C0B257-84DD-44EF-87FA-F048C2E142E7}" dt="2020-12-06T03:24:12.968" v="8080" actId="26606"/>
          <ac:spMkLst>
            <pc:docMk/>
            <pc:sldMk cId="4063336572" sldId="269"/>
            <ac:spMk id="1073" creationId="{C4E4288A-DFC8-40A2-90E5-70E851A933AD}"/>
          </ac:spMkLst>
        </pc:spChg>
        <pc:spChg chg="add">
          <ac:chgData name="Sabine Dorestal" userId="05f26a67690a96c5" providerId="LiveId" clId="{94C0B257-84DD-44EF-87FA-F048C2E142E7}" dt="2020-12-06T03:24:12.968" v="8080" actId="26606"/>
          <ac:spMkLst>
            <pc:docMk/>
            <pc:sldMk cId="4063336572" sldId="269"/>
            <ac:spMk id="1076" creationId="{BD2BFF02-DF78-4F07-B176-52514E13127D}"/>
          </ac:spMkLst>
        </pc:spChg>
        <pc:spChg chg="add">
          <ac:chgData name="Sabine Dorestal" userId="05f26a67690a96c5" providerId="LiveId" clId="{94C0B257-84DD-44EF-87FA-F048C2E142E7}" dt="2020-12-06T03:24:12.968" v="8080" actId="26606"/>
          <ac:spMkLst>
            <pc:docMk/>
            <pc:sldMk cId="4063336572" sldId="269"/>
            <ac:spMk id="1077" creationId="{0DB06EAB-7D8C-403A-86C5-B5FD79A13650}"/>
          </ac:spMkLst>
        </pc:spChg>
        <pc:grpChg chg="add del">
          <ac:chgData name="Sabine Dorestal" userId="05f26a67690a96c5" providerId="LiveId" clId="{94C0B257-84DD-44EF-87FA-F048C2E142E7}" dt="2020-12-06T03:23:53.810" v="8067" actId="26606"/>
          <ac:grpSpMkLst>
            <pc:docMk/>
            <pc:sldMk cId="4063336572" sldId="269"/>
            <ac:grpSpMk id="1029" creationId="{6C313485-7BF2-43EA-9239-5BAA3034392D}"/>
          </ac:grpSpMkLst>
        </pc:grpChg>
        <pc:grpChg chg="add del">
          <ac:chgData name="Sabine Dorestal" userId="05f26a67690a96c5" providerId="LiveId" clId="{94C0B257-84DD-44EF-87FA-F048C2E142E7}" dt="2020-12-06T03:23:57.232" v="8071" actId="26606"/>
          <ac:grpSpMkLst>
            <pc:docMk/>
            <pc:sldMk cId="4063336572" sldId="269"/>
            <ac:grpSpMk id="1040" creationId="{6C313485-7BF2-43EA-9239-5BAA3034392D}"/>
          </ac:grpSpMkLst>
        </pc:grpChg>
        <pc:grpChg chg="add del">
          <ac:chgData name="Sabine Dorestal" userId="05f26a67690a96c5" providerId="LiveId" clId="{94C0B257-84DD-44EF-87FA-F048C2E142E7}" dt="2020-12-06T03:23:59.998" v="8073" actId="26606"/>
          <ac:grpSpMkLst>
            <pc:docMk/>
            <pc:sldMk cId="4063336572" sldId="269"/>
            <ac:grpSpMk id="1047" creationId="{A41D73DD-160B-4885-A9CF-94EADD70D421}"/>
          </ac:grpSpMkLst>
        </pc:grpChg>
        <pc:grpChg chg="add del">
          <ac:chgData name="Sabine Dorestal" userId="05f26a67690a96c5" providerId="LiveId" clId="{94C0B257-84DD-44EF-87FA-F048C2E142E7}" dt="2020-12-06T03:24:12.921" v="8079" actId="26606"/>
          <ac:grpSpMkLst>
            <pc:docMk/>
            <pc:sldMk cId="4063336572" sldId="269"/>
            <ac:grpSpMk id="1066" creationId="{AA1B0023-AE02-498E-AF35-E0BDC77BE425}"/>
          </ac:grpSpMkLst>
        </pc:grpChg>
        <pc:grpChg chg="add">
          <ac:chgData name="Sabine Dorestal" userId="05f26a67690a96c5" providerId="LiveId" clId="{94C0B257-84DD-44EF-87FA-F048C2E142E7}" dt="2020-12-06T03:24:12.968" v="8080" actId="26606"/>
          <ac:grpSpMkLst>
            <pc:docMk/>
            <pc:sldMk cId="4063336572" sldId="269"/>
            <ac:grpSpMk id="1074" creationId="{B63C2D82-D4FA-4A37-BB01-1E7B21E4FF20}"/>
          </ac:grpSpMkLst>
        </pc:grpChg>
        <pc:picChg chg="add mod ord">
          <ac:chgData name="Sabine Dorestal" userId="05f26a67690a96c5" providerId="LiveId" clId="{94C0B257-84DD-44EF-87FA-F048C2E142E7}" dt="2020-12-06T03:24:12.968" v="8080" actId="26606"/>
          <ac:picMkLst>
            <pc:docMk/>
            <pc:sldMk cId="4063336572" sldId="269"/>
            <ac:picMk id="3" creationId="{26687142-AF63-4082-BE6F-F4EE2915816C}"/>
          </ac:picMkLst>
        </pc:picChg>
        <pc:picChg chg="add mod ord">
          <ac:chgData name="Sabine Dorestal" userId="05f26a67690a96c5" providerId="LiveId" clId="{94C0B257-84DD-44EF-87FA-F048C2E142E7}" dt="2020-12-06T03:24:12.968" v="8080" actId="26606"/>
          <ac:picMkLst>
            <pc:docMk/>
            <pc:sldMk cId="4063336572" sldId="269"/>
            <ac:picMk id="1026" creationId="{5DB97168-C153-48D9-ACB5-2B94EC56912C}"/>
          </ac:picMkLst>
        </pc:picChg>
        <pc:cxnChg chg="add del">
          <ac:chgData name="Sabine Dorestal" userId="05f26a67690a96c5" providerId="LiveId" clId="{94C0B257-84DD-44EF-87FA-F048C2E142E7}" dt="2020-12-06T03:23:53.810" v="8067" actId="26606"/>
          <ac:cxnSpMkLst>
            <pc:docMk/>
            <pc:sldMk cId="4063336572" sldId="269"/>
            <ac:cxnSpMk id="144" creationId="{14F95C68-AB6E-4C79-8764-E43667ACD6E6}"/>
          </ac:cxnSpMkLst>
        </pc:cxnChg>
        <pc:cxnChg chg="add del">
          <ac:chgData name="Sabine Dorestal" userId="05f26a67690a96c5" providerId="LiveId" clId="{94C0B257-84DD-44EF-87FA-F048C2E142E7}" dt="2020-12-06T03:23:57.232" v="8071" actId="26606"/>
          <ac:cxnSpMkLst>
            <pc:docMk/>
            <pc:sldMk cId="4063336572" sldId="269"/>
            <ac:cxnSpMk id="1043" creationId="{14F95C68-AB6E-4C79-8764-E43667ACD6E6}"/>
          </ac:cxnSpMkLst>
        </pc:cxnChg>
      </pc:sldChg>
      <pc:sldChg chg="addSp delSp modSp new mod ord setBg modClrScheme delDesignElem chgLayout">
        <pc:chgData name="Sabine Dorestal" userId="05f26a67690a96c5" providerId="LiveId" clId="{94C0B257-84DD-44EF-87FA-F048C2E142E7}" dt="2020-12-06T15:23:05.891" v="9125" actId="14100"/>
        <pc:sldMkLst>
          <pc:docMk/>
          <pc:sldMk cId="363952227" sldId="270"/>
        </pc:sldMkLst>
        <pc:spChg chg="mod ord">
          <ac:chgData name="Sabine Dorestal" userId="05f26a67690a96c5" providerId="LiveId" clId="{94C0B257-84DD-44EF-87FA-F048C2E142E7}" dt="2020-12-06T15:22:42.969" v="9121" actId="207"/>
          <ac:spMkLst>
            <pc:docMk/>
            <pc:sldMk cId="363952227" sldId="270"/>
            <ac:spMk id="2" creationId="{DF530069-470B-4650-85BE-F30CB0E1EF01}"/>
          </ac:spMkLst>
        </pc:spChg>
        <pc:spChg chg="del mod ord">
          <ac:chgData name="Sabine Dorestal" userId="05f26a67690a96c5" providerId="LiveId" clId="{94C0B257-84DD-44EF-87FA-F048C2E142E7}" dt="2020-12-05T20:19:49.832" v="4171" actId="700"/>
          <ac:spMkLst>
            <pc:docMk/>
            <pc:sldMk cId="363952227" sldId="270"/>
            <ac:spMk id="3" creationId="{17C29E65-9A60-49A2-8EA9-044ADE7A4715}"/>
          </ac:spMkLst>
        </pc:spChg>
        <pc:spChg chg="add mod ord">
          <ac:chgData name="Sabine Dorestal" userId="05f26a67690a96c5" providerId="LiveId" clId="{94C0B257-84DD-44EF-87FA-F048C2E142E7}" dt="2020-12-06T15:23:05.891" v="9125" actId="14100"/>
          <ac:spMkLst>
            <pc:docMk/>
            <pc:sldMk cId="363952227" sldId="270"/>
            <ac:spMk id="4" creationId="{B11DCCEA-0737-40AF-8764-6EE7C9587395}"/>
          </ac:spMkLst>
        </pc:spChg>
        <pc:spChg chg="add del mod ord">
          <ac:chgData name="Sabine Dorestal" userId="05f26a67690a96c5" providerId="LiveId" clId="{94C0B257-84DD-44EF-87FA-F048C2E142E7}" dt="2020-12-05T20:22:58.385" v="4177"/>
          <ac:spMkLst>
            <pc:docMk/>
            <pc:sldMk cId="363952227" sldId="270"/>
            <ac:spMk id="5" creationId="{B0F43E7A-43C6-4C12-8243-C324D5DFEDD8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363952227" sldId="270"/>
            <ac:spMk id="71" creationId="{C0DB9C61-90E0-484F-8602-02F49EDC1B70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363952227" sldId="270"/>
            <ac:spMk id="73" creationId="{3F7ED563-E5DB-4937-BF78-7893C4DC92A0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363952227" sldId="270"/>
            <ac:spMk id="75" creationId="{2306B647-FE95-4550-8350-3D2180C62211}"/>
          </ac:spMkLst>
        </pc:spChg>
        <pc:picChg chg="add mod">
          <ac:chgData name="Sabine Dorestal" userId="05f26a67690a96c5" providerId="LiveId" clId="{94C0B257-84DD-44EF-87FA-F048C2E142E7}" dt="2020-12-05T20:23:16.710" v="4178" actId="26606"/>
          <ac:picMkLst>
            <pc:docMk/>
            <pc:sldMk cId="363952227" sldId="270"/>
            <ac:picMk id="2050" creationId="{5D02C02E-DCED-4AC3-82FD-BEB7DBEC9B0C}"/>
          </ac:picMkLst>
        </pc:picChg>
      </pc:sldChg>
      <pc:sldChg chg="addSp delSp modSp new mod ord setBg modClrScheme chgLayout">
        <pc:chgData name="Sabine Dorestal" userId="05f26a67690a96c5" providerId="LiveId" clId="{94C0B257-84DD-44EF-87FA-F048C2E142E7}" dt="2020-12-06T04:33:29.784" v="8741" actId="255"/>
        <pc:sldMkLst>
          <pc:docMk/>
          <pc:sldMk cId="63156281" sldId="271"/>
        </pc:sldMkLst>
        <pc:spChg chg="mod ord">
          <ac:chgData name="Sabine Dorestal" userId="05f26a67690a96c5" providerId="LiveId" clId="{94C0B257-84DD-44EF-87FA-F048C2E142E7}" dt="2020-12-06T04:33:29.784" v="8741" actId="255"/>
          <ac:spMkLst>
            <pc:docMk/>
            <pc:sldMk cId="63156281" sldId="271"/>
            <ac:spMk id="2" creationId="{5660A6D8-1993-48B4-AE51-BF4684DAFA75}"/>
          </ac:spMkLst>
        </pc:spChg>
        <pc:spChg chg="mod ord">
          <ac:chgData name="Sabine Dorestal" userId="05f26a67690a96c5" providerId="LiveId" clId="{94C0B257-84DD-44EF-87FA-F048C2E142E7}" dt="2020-12-06T04:33:21.904" v="8740" actId="255"/>
          <ac:spMkLst>
            <pc:docMk/>
            <pc:sldMk cId="63156281" sldId="271"/>
            <ac:spMk id="3" creationId="{00C76DA9-B24A-49A0-A46D-5A3991B7C042}"/>
          </ac:spMkLst>
        </pc:spChg>
        <pc:spChg chg="del">
          <ac:chgData name="Sabine Dorestal" userId="05f26a67690a96c5" providerId="LiveId" clId="{94C0B257-84DD-44EF-87FA-F048C2E142E7}" dt="2020-12-05T20:35:57.799" v="4223" actId="700"/>
          <ac:spMkLst>
            <pc:docMk/>
            <pc:sldMk cId="63156281" sldId="271"/>
            <ac:spMk id="4" creationId="{28E42261-717D-4481-A64C-152C87FA8043}"/>
          </ac:spMkLst>
        </pc:spChg>
        <pc:spChg chg="add">
          <ac:chgData name="Sabine Dorestal" userId="05f26a67690a96c5" providerId="LiveId" clId="{94C0B257-84DD-44EF-87FA-F048C2E142E7}" dt="2020-12-05T23:13:13.088" v="5994" actId="26606"/>
          <ac:spMkLst>
            <pc:docMk/>
            <pc:sldMk cId="63156281" sldId="271"/>
            <ac:spMk id="8" creationId="{8D70B121-56F4-4848-B38B-182089D909FA}"/>
          </ac:spMkLst>
        </pc:spChg>
        <pc:cxnChg chg="add">
          <ac:chgData name="Sabine Dorestal" userId="05f26a67690a96c5" providerId="LiveId" clId="{94C0B257-84DD-44EF-87FA-F048C2E142E7}" dt="2020-12-05T23:13:13.088" v="5994" actId="26606"/>
          <ac:cxnSpMkLst>
            <pc:docMk/>
            <pc:sldMk cId="63156281" sldId="271"/>
            <ac:cxnSpMk id="10" creationId="{2D72A2C9-F3CA-4216-8BAD-FA4C970C3C4E}"/>
          </ac:cxnSpMkLst>
        </pc:cxnChg>
      </pc:sldChg>
      <pc:sldChg chg="addSp delSp modSp new del mod setBg modClrScheme delDesignElem chgLayout">
        <pc:chgData name="Sabine Dorestal" userId="05f26a67690a96c5" providerId="LiveId" clId="{94C0B257-84DD-44EF-87FA-F048C2E142E7}" dt="2020-12-05T23:37:05.213" v="6018" actId="47"/>
        <pc:sldMkLst>
          <pc:docMk/>
          <pc:sldMk cId="1794225648" sldId="272"/>
        </pc:sldMkLst>
        <pc:spChg chg="del mod ord">
          <ac:chgData name="Sabine Dorestal" userId="05f26a67690a96c5" providerId="LiveId" clId="{94C0B257-84DD-44EF-87FA-F048C2E142E7}" dt="2020-12-05T20:31:10.728" v="4217" actId="700"/>
          <ac:spMkLst>
            <pc:docMk/>
            <pc:sldMk cId="1794225648" sldId="272"/>
            <ac:spMk id="2" creationId="{3177217A-0A1A-4586-ADAA-7336D6F31606}"/>
          </ac:spMkLst>
        </pc:spChg>
        <pc:spChg chg="del mod ord">
          <ac:chgData name="Sabine Dorestal" userId="05f26a67690a96c5" providerId="LiveId" clId="{94C0B257-84DD-44EF-87FA-F048C2E142E7}" dt="2020-12-05T20:31:10.728" v="4217" actId="700"/>
          <ac:spMkLst>
            <pc:docMk/>
            <pc:sldMk cId="1794225648" sldId="272"/>
            <ac:spMk id="3" creationId="{F495CBC0-8C25-4A89-8C04-29E54F2D5F6E}"/>
          </ac:spMkLst>
        </pc:spChg>
        <pc:spChg chg="del">
          <ac:chgData name="Sabine Dorestal" userId="05f26a67690a96c5" providerId="LiveId" clId="{94C0B257-84DD-44EF-87FA-F048C2E142E7}" dt="2020-12-05T20:31:10.728" v="4217" actId="700"/>
          <ac:spMkLst>
            <pc:docMk/>
            <pc:sldMk cId="1794225648" sldId="272"/>
            <ac:spMk id="4" creationId="{933F6F00-4ABE-49F7-A4FF-41788CE98279}"/>
          </ac:spMkLst>
        </pc:spChg>
        <pc:spChg chg="add del mod ord">
          <ac:chgData name="Sabine Dorestal" userId="05f26a67690a96c5" providerId="LiveId" clId="{94C0B257-84DD-44EF-87FA-F048C2E142E7}" dt="2020-12-05T20:31:40.367" v="4219" actId="26606"/>
          <ac:spMkLst>
            <pc:docMk/>
            <pc:sldMk cId="1794225648" sldId="272"/>
            <ac:spMk id="5" creationId="{665A11CF-F244-4AA9-8CC6-74CDCA1740D5}"/>
          </ac:spMkLst>
        </pc:spChg>
        <pc:spChg chg="add del mod ord">
          <ac:chgData name="Sabine Dorestal" userId="05f26a67690a96c5" providerId="LiveId" clId="{94C0B257-84DD-44EF-87FA-F048C2E142E7}" dt="2020-12-05T20:31:14.406" v="4218"/>
          <ac:spMkLst>
            <pc:docMk/>
            <pc:sldMk cId="1794225648" sldId="272"/>
            <ac:spMk id="6" creationId="{E03FC62D-2346-4ABA-9D96-B2B6CF9D6D93}"/>
          </ac:spMkLst>
        </pc:spChg>
        <pc:spChg chg="add del">
          <ac:chgData name="Sabine Dorestal" userId="05f26a67690a96c5" providerId="LiveId" clId="{94C0B257-84DD-44EF-87FA-F048C2E142E7}" dt="2020-12-05T22:22:43.460" v="4988"/>
          <ac:spMkLst>
            <pc:docMk/>
            <pc:sldMk cId="1794225648" sldId="272"/>
            <ac:spMk id="71" creationId="{42A4FC2C-047E-45A5-965D-8E1E3BF09BC6}"/>
          </ac:spMkLst>
        </pc:spChg>
        <pc:picChg chg="add mod">
          <ac:chgData name="Sabine Dorestal" userId="05f26a67690a96c5" providerId="LiveId" clId="{94C0B257-84DD-44EF-87FA-F048C2E142E7}" dt="2020-12-05T20:31:40.367" v="4219" actId="26606"/>
          <ac:picMkLst>
            <pc:docMk/>
            <pc:sldMk cId="1794225648" sldId="272"/>
            <ac:picMk id="3074" creationId="{58A12888-8829-404C-A194-17E33580C3D8}"/>
          </ac:picMkLst>
        </pc:picChg>
      </pc:sldChg>
      <pc:sldChg chg="addSp delSp modSp new mod ord setBg modClrScheme delDesignElem chgLayout">
        <pc:chgData name="Sabine Dorestal" userId="05f26a67690a96c5" providerId="LiveId" clId="{94C0B257-84DD-44EF-87FA-F048C2E142E7}" dt="2020-12-06T15:20:53.779" v="9105" actId="27636"/>
        <pc:sldMkLst>
          <pc:docMk/>
          <pc:sldMk cId="3293384708" sldId="273"/>
        </pc:sldMkLst>
        <pc:spChg chg="mod ord">
          <ac:chgData name="Sabine Dorestal" userId="05f26a67690a96c5" providerId="LiveId" clId="{94C0B257-84DD-44EF-87FA-F048C2E142E7}" dt="2020-12-06T15:19:34.372" v="9093" actId="113"/>
          <ac:spMkLst>
            <pc:docMk/>
            <pc:sldMk cId="3293384708" sldId="273"/>
            <ac:spMk id="2" creationId="{61F6CA00-9A3F-42D6-AD84-D6C1988DFE5A}"/>
          </ac:spMkLst>
        </pc:spChg>
        <pc:spChg chg="mod ord">
          <ac:chgData name="Sabine Dorestal" userId="05f26a67690a96c5" providerId="LiveId" clId="{94C0B257-84DD-44EF-87FA-F048C2E142E7}" dt="2020-12-06T15:20:53.779" v="9105" actId="27636"/>
          <ac:spMkLst>
            <pc:docMk/>
            <pc:sldMk cId="3293384708" sldId="273"/>
            <ac:spMk id="3" creationId="{40F454AE-3CD4-4AB2-8CB7-DC50A5A8A581}"/>
          </ac:spMkLst>
        </pc:spChg>
        <pc:spChg chg="add del mod ord">
          <ac:chgData name="Sabine Dorestal" userId="05f26a67690a96c5" providerId="LiveId" clId="{94C0B257-84DD-44EF-87FA-F048C2E142E7}" dt="2020-12-05T22:41:58.847" v="5139" actId="700"/>
          <ac:spMkLst>
            <pc:docMk/>
            <pc:sldMk cId="3293384708" sldId="273"/>
            <ac:spMk id="4" creationId="{5E373AA6-C623-4811-A0BE-BCE8533A0E78}"/>
          </ac:spMkLst>
        </pc:spChg>
        <pc:spChg chg="add del mod ord">
          <ac:chgData name="Sabine Dorestal" userId="05f26a67690a96c5" providerId="LiveId" clId="{94C0B257-84DD-44EF-87FA-F048C2E142E7}" dt="2020-12-05T22:41:58.847" v="5139" actId="700"/>
          <ac:spMkLst>
            <pc:docMk/>
            <pc:sldMk cId="3293384708" sldId="273"/>
            <ac:spMk id="5" creationId="{00742E54-0C51-446A-99AA-66ED08876781}"/>
          </ac:spMkLst>
        </pc:spChg>
        <pc:spChg chg="add del mod ord">
          <ac:chgData name="Sabine Dorestal" userId="05f26a67690a96c5" providerId="LiveId" clId="{94C0B257-84DD-44EF-87FA-F048C2E142E7}" dt="2020-12-05T22:41:58.847" v="5139" actId="700"/>
          <ac:spMkLst>
            <pc:docMk/>
            <pc:sldMk cId="3293384708" sldId="273"/>
            <ac:spMk id="6" creationId="{D75619C9-A75F-4E6A-B665-79F38AAC775D}"/>
          </ac:spMkLst>
        </pc:spChg>
        <pc:spChg chg="add del">
          <ac:chgData name="Sabine Dorestal" userId="05f26a67690a96c5" providerId="LiveId" clId="{94C0B257-84DD-44EF-87FA-F048C2E142E7}" dt="2020-12-05T22:38:49.768" v="5102" actId="26606"/>
          <ac:spMkLst>
            <pc:docMk/>
            <pc:sldMk cId="3293384708" sldId="273"/>
            <ac:spMk id="8" creationId="{85016AEC-0320-4ED0-8ECB-FE11DDDFE17A}"/>
          </ac:spMkLst>
        </pc:spChg>
        <pc:spChg chg="add del">
          <ac:chgData name="Sabine Dorestal" userId="05f26a67690a96c5" providerId="LiveId" clId="{94C0B257-84DD-44EF-87FA-F048C2E142E7}" dt="2020-12-05T22:38:49.768" v="5102" actId="26606"/>
          <ac:spMkLst>
            <pc:docMk/>
            <pc:sldMk cId="3293384708" sldId="273"/>
            <ac:spMk id="10" creationId="{D3CDB30C-1F82-41E6-A067-831D6E89184F}"/>
          </ac:spMkLst>
        </pc:spChg>
        <pc:spChg chg="add del">
          <ac:chgData name="Sabine Dorestal" userId="05f26a67690a96c5" providerId="LiveId" clId="{94C0B257-84DD-44EF-87FA-F048C2E142E7}" dt="2020-12-05T22:38:49.768" v="5102" actId="26606"/>
          <ac:spMkLst>
            <pc:docMk/>
            <pc:sldMk cId="3293384708" sldId="273"/>
            <ac:spMk id="12" creationId="{2DDA86DD-F997-4F66-A87C-5B58AB6D19EC}"/>
          </ac:spMkLst>
        </pc:spChg>
        <pc:spChg chg="add del">
          <ac:chgData name="Sabine Dorestal" userId="05f26a67690a96c5" providerId="LiveId" clId="{94C0B257-84DD-44EF-87FA-F048C2E142E7}" dt="2020-12-05T22:38:49.768" v="5102" actId="26606"/>
          <ac:spMkLst>
            <pc:docMk/>
            <pc:sldMk cId="3293384708" sldId="273"/>
            <ac:spMk id="14" creationId="{D241B827-437E-40A3-A732-669230D6A5BC}"/>
          </ac:spMkLst>
        </pc:spChg>
        <pc:spChg chg="add del">
          <ac:chgData name="Sabine Dorestal" userId="05f26a67690a96c5" providerId="LiveId" clId="{94C0B257-84DD-44EF-87FA-F048C2E142E7}" dt="2020-12-05T22:39:09.773" v="5107" actId="26606"/>
          <ac:spMkLst>
            <pc:docMk/>
            <pc:sldMk cId="3293384708" sldId="273"/>
            <ac:spMk id="19" creationId="{827B839B-9ADE-406B-8590-F1CAEDED45A1}"/>
          </ac:spMkLst>
        </pc:spChg>
        <pc:spChg chg="add del">
          <ac:chgData name="Sabine Dorestal" userId="05f26a67690a96c5" providerId="LiveId" clId="{94C0B257-84DD-44EF-87FA-F048C2E142E7}" dt="2020-12-05T22:39:09.773" v="5107" actId="26606"/>
          <ac:spMkLst>
            <pc:docMk/>
            <pc:sldMk cId="3293384708" sldId="273"/>
            <ac:spMk id="21" creationId="{CFE45BF0-46DB-408C-B5F7-7B11716805D4}"/>
          </ac:spMkLst>
        </pc:spChg>
        <pc:spChg chg="add del">
          <ac:chgData name="Sabine Dorestal" userId="05f26a67690a96c5" providerId="LiveId" clId="{94C0B257-84DD-44EF-87FA-F048C2E142E7}" dt="2020-12-05T22:39:09.773" v="5107" actId="26606"/>
          <ac:spMkLst>
            <pc:docMk/>
            <pc:sldMk cId="3293384708" sldId="273"/>
            <ac:spMk id="23" creationId="{2AEBC8F2-97B1-41B4-93F1-2D289E197FBA}"/>
          </ac:spMkLst>
        </pc:spChg>
        <pc:spChg chg="add del">
          <ac:chgData name="Sabine Dorestal" userId="05f26a67690a96c5" providerId="LiveId" clId="{94C0B257-84DD-44EF-87FA-F048C2E142E7}" dt="2020-12-05T22:39:09.773" v="5107" actId="26606"/>
          <ac:spMkLst>
            <pc:docMk/>
            <pc:sldMk cId="3293384708" sldId="273"/>
            <ac:spMk id="25" creationId="{472E3A19-F5D5-48FC-BB9C-48C2F68F598B}"/>
          </ac:spMkLst>
        </pc:spChg>
        <pc:spChg chg="add del">
          <ac:chgData name="Sabine Dorestal" userId="05f26a67690a96c5" providerId="LiveId" clId="{94C0B257-84DD-44EF-87FA-F048C2E142E7}" dt="2020-12-05T22:39:09.773" v="5107" actId="26606"/>
          <ac:spMkLst>
            <pc:docMk/>
            <pc:sldMk cId="3293384708" sldId="273"/>
            <ac:spMk id="27" creationId="{7A62E32F-BB65-43A8-8EB5-92346890E549}"/>
          </ac:spMkLst>
        </pc:spChg>
        <pc:spChg chg="add del">
          <ac:chgData name="Sabine Dorestal" userId="05f26a67690a96c5" providerId="LiveId" clId="{94C0B257-84DD-44EF-87FA-F048C2E142E7}" dt="2020-12-05T22:39:09.773" v="5107" actId="26606"/>
          <ac:spMkLst>
            <pc:docMk/>
            <pc:sldMk cId="3293384708" sldId="273"/>
            <ac:spMk id="29" creationId="{14E91B64-9FCC-451E-AFB4-A827D6329367}"/>
          </ac:spMkLst>
        </pc:spChg>
        <pc:spChg chg="add del">
          <ac:chgData name="Sabine Dorestal" userId="05f26a67690a96c5" providerId="LiveId" clId="{94C0B257-84DD-44EF-87FA-F048C2E142E7}" dt="2020-12-05T22:39:09.742" v="5106" actId="26606"/>
          <ac:spMkLst>
            <pc:docMk/>
            <pc:sldMk cId="3293384708" sldId="273"/>
            <ac:spMk id="34" creationId="{C2F4CBFA-B385-4B16-B63B-29D40EBF7357}"/>
          </ac:spMkLst>
        </pc:spChg>
        <pc:spChg chg="add del">
          <ac:chgData name="Sabine Dorestal" userId="05f26a67690a96c5" providerId="LiveId" clId="{94C0B257-84DD-44EF-87FA-F048C2E142E7}" dt="2020-12-05T22:40:23.348" v="5124" actId="26606"/>
          <ac:spMkLst>
            <pc:docMk/>
            <pc:sldMk cId="3293384708" sldId="273"/>
            <ac:spMk id="41" creationId="{6A1473A6-3F22-483E-8A30-80B9D2B14592}"/>
          </ac:spMkLst>
        </pc:spChg>
        <pc:spChg chg="add del">
          <ac:chgData name="Sabine Dorestal" userId="05f26a67690a96c5" providerId="LiveId" clId="{94C0B257-84DD-44EF-87FA-F048C2E142E7}" dt="2020-12-05T22:40:09.739" v="5113" actId="26606"/>
          <ac:spMkLst>
            <pc:docMk/>
            <pc:sldMk cId="3293384708" sldId="273"/>
            <ac:spMk id="50" creationId="{CBB2B1F0-0DD6-4744-9A46-7A344FB48E40}"/>
          </ac:spMkLst>
        </pc:spChg>
        <pc:spChg chg="add del">
          <ac:chgData name="Sabine Dorestal" userId="05f26a67690a96c5" providerId="LiveId" clId="{94C0B257-84DD-44EF-87FA-F048C2E142E7}" dt="2020-12-05T22:40:09.739" v="5113" actId="26606"/>
          <ac:spMkLst>
            <pc:docMk/>
            <pc:sldMk cId="3293384708" sldId="273"/>
            <ac:spMk id="52" creationId="{52D502E5-F6B4-4D58-B4AE-FC466FF15EE8}"/>
          </ac:spMkLst>
        </pc:spChg>
        <pc:spChg chg="add del">
          <ac:chgData name="Sabine Dorestal" userId="05f26a67690a96c5" providerId="LiveId" clId="{94C0B257-84DD-44EF-87FA-F048C2E142E7}" dt="2020-12-05T22:40:09.739" v="5113" actId="26606"/>
          <ac:spMkLst>
            <pc:docMk/>
            <pc:sldMk cId="3293384708" sldId="273"/>
            <ac:spMk id="54" creationId="{9DECDBF4-02B6-4BB4-B65B-B8107AD6A9E8}"/>
          </ac:spMkLst>
        </pc:spChg>
        <pc:spChg chg="add del">
          <ac:chgData name="Sabine Dorestal" userId="05f26a67690a96c5" providerId="LiveId" clId="{94C0B257-84DD-44EF-87FA-F048C2E142E7}" dt="2020-12-05T22:40:13.567" v="5115" actId="26606"/>
          <ac:spMkLst>
            <pc:docMk/>
            <pc:sldMk cId="3293384708" sldId="273"/>
            <ac:spMk id="56" creationId="{DC8C3900-B8A1-4965-88E6-CBCBFE067207}"/>
          </ac:spMkLst>
        </pc:spChg>
        <pc:spChg chg="add del">
          <ac:chgData name="Sabine Dorestal" userId="05f26a67690a96c5" providerId="LiveId" clId="{94C0B257-84DD-44EF-87FA-F048C2E142E7}" dt="2020-12-05T22:40:23.332" v="5123" actId="26606"/>
          <ac:spMkLst>
            <pc:docMk/>
            <pc:sldMk cId="3293384708" sldId="273"/>
            <ac:spMk id="57" creationId="{D5B0017B-2ECA-49AF-B397-DC140825DF8D}"/>
          </ac:spMkLst>
        </pc:spChg>
        <pc:spChg chg="add del">
          <ac:chgData name="Sabine Dorestal" userId="05f26a67690a96c5" providerId="LiveId" clId="{94C0B257-84DD-44EF-87FA-F048C2E142E7}" dt="2020-12-05T22:40:16.067" v="5117" actId="26606"/>
          <ac:spMkLst>
            <pc:docMk/>
            <pc:sldMk cId="3293384708" sldId="273"/>
            <ac:spMk id="58" creationId="{004A8AE1-9605-41DC-920F-A4B8E8F2391D}"/>
          </ac:spMkLst>
        </pc:spChg>
        <pc:spChg chg="add del">
          <ac:chgData name="Sabine Dorestal" userId="05f26a67690a96c5" providerId="LiveId" clId="{94C0B257-84DD-44EF-87FA-F048C2E142E7}" dt="2020-12-05T22:40:16.067" v="5117" actId="26606"/>
          <ac:spMkLst>
            <pc:docMk/>
            <pc:sldMk cId="3293384708" sldId="273"/>
            <ac:spMk id="59" creationId="{5B7778FC-632E-4DCA-A7CB-0D7731CCF970}"/>
          </ac:spMkLst>
        </pc:spChg>
        <pc:spChg chg="add del">
          <ac:chgData name="Sabine Dorestal" userId="05f26a67690a96c5" providerId="LiveId" clId="{94C0B257-84DD-44EF-87FA-F048C2E142E7}" dt="2020-12-05T22:40:16.067" v="5117" actId="26606"/>
          <ac:spMkLst>
            <pc:docMk/>
            <pc:sldMk cId="3293384708" sldId="273"/>
            <ac:spMk id="60" creationId="{B10BB131-AC8E-4A8E-A5D1-36260F720C3B}"/>
          </ac:spMkLst>
        </pc:spChg>
        <pc:spChg chg="add del">
          <ac:chgData name="Sabine Dorestal" userId="05f26a67690a96c5" providerId="LiveId" clId="{94C0B257-84DD-44EF-87FA-F048C2E142E7}" dt="2020-12-05T22:40:16.067" v="5117" actId="26606"/>
          <ac:spMkLst>
            <pc:docMk/>
            <pc:sldMk cId="3293384708" sldId="273"/>
            <ac:spMk id="61" creationId="{FA23A907-97FB-4A8F-880A-DD77401C4296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62" creationId="{47C5A609-4AC8-4DED-80A9-5303643561E9}"/>
          </ac:spMkLst>
        </pc:spChg>
        <pc:spChg chg="add del">
          <ac:chgData name="Sabine Dorestal" userId="05f26a67690a96c5" providerId="LiveId" clId="{94C0B257-84DD-44EF-87FA-F048C2E142E7}" dt="2020-12-05T22:40:18.457" v="5119" actId="26606"/>
          <ac:spMkLst>
            <pc:docMk/>
            <pc:sldMk cId="3293384708" sldId="273"/>
            <ac:spMk id="63" creationId="{E777E57D-6A88-4B5B-A068-2BA7FF4E8CCA}"/>
          </ac:spMkLst>
        </pc:spChg>
        <pc:spChg chg="add del">
          <ac:chgData name="Sabine Dorestal" userId="05f26a67690a96c5" providerId="LiveId" clId="{94C0B257-84DD-44EF-87FA-F048C2E142E7}" dt="2020-12-05T22:40:18.457" v="5119" actId="26606"/>
          <ac:spMkLst>
            <pc:docMk/>
            <pc:sldMk cId="3293384708" sldId="273"/>
            <ac:spMk id="64" creationId="{F7117410-A2A4-4085-9ADC-46744551DBDE}"/>
          </ac:spMkLst>
        </pc:spChg>
        <pc:spChg chg="add del">
          <ac:chgData name="Sabine Dorestal" userId="05f26a67690a96c5" providerId="LiveId" clId="{94C0B257-84DD-44EF-87FA-F048C2E142E7}" dt="2020-12-05T22:40:18.457" v="5119" actId="26606"/>
          <ac:spMkLst>
            <pc:docMk/>
            <pc:sldMk cId="3293384708" sldId="273"/>
            <ac:spMk id="65" creationId="{99F74EB5-E547-4FB4-95F5-BCC788F3C4A0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67" creationId="{D91C6979-50E4-4EE2-898F-C6C12778BD34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68" creationId="{72E44FCB-1CD3-4165-BB80-B9725454FF53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69" creationId="{81089C96-ABA7-4974-ACD5-74686A5534CB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70" creationId="{6FA230C2-E9CA-4943-A930-10AA88473A8E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71" creationId="{CC988297-7FEA-4B53-AC29-C3E10B38F5FE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72" creationId="{3932437D-69C7-41AF-8DA3-28AE212E1A52}"/>
          </ac:spMkLst>
        </pc:spChg>
        <pc:spChg chg="add del">
          <ac:chgData name="Sabine Dorestal" userId="05f26a67690a96c5" providerId="LiveId" clId="{94C0B257-84DD-44EF-87FA-F048C2E142E7}" dt="2020-12-05T22:40:20.082" v="5121" actId="26606"/>
          <ac:spMkLst>
            <pc:docMk/>
            <pc:sldMk cId="3293384708" sldId="273"/>
            <ac:spMk id="73" creationId="{13581BFA-99C5-4E44-9DE8-D2609F86299F}"/>
          </ac:spMkLst>
        </pc:spChg>
        <pc:spChg chg="add del">
          <ac:chgData name="Sabine Dorestal" userId="05f26a67690a96c5" providerId="LiveId" clId="{94C0B257-84DD-44EF-87FA-F048C2E142E7}" dt="2020-12-05T22:40:23.332" v="5123" actId="26606"/>
          <ac:spMkLst>
            <pc:docMk/>
            <pc:sldMk cId="3293384708" sldId="273"/>
            <ac:spMk id="75" creationId="{B6CDA21F-E7AF-4C75-8395-33F58D5B0E45}"/>
          </ac:spMkLst>
        </pc:spChg>
        <pc:spChg chg="add del">
          <ac:chgData name="Sabine Dorestal" userId="05f26a67690a96c5" providerId="LiveId" clId="{94C0B257-84DD-44EF-87FA-F048C2E142E7}" dt="2020-12-05T22:42:02.753" v="5141" actId="700"/>
          <ac:spMkLst>
            <pc:docMk/>
            <pc:sldMk cId="3293384708" sldId="273"/>
            <ac:spMk id="80" creationId="{8D70B121-56F4-4848-B38B-182089D909FA}"/>
          </ac:spMkLst>
        </pc:spChg>
        <pc:grpChg chg="add del">
          <ac:chgData name="Sabine Dorestal" userId="05f26a67690a96c5" providerId="LiveId" clId="{94C0B257-84DD-44EF-87FA-F048C2E142E7}" dt="2020-12-05T22:39:09.742" v="5106" actId="26606"/>
          <ac:grpSpMkLst>
            <pc:docMk/>
            <pc:sldMk cId="3293384708" sldId="273"/>
            <ac:grpSpMk id="36" creationId="{F698CE04-5039-4B4D-B676-5DDF9467EA20}"/>
          </ac:grpSpMkLst>
        </pc:grpChg>
        <pc:grpChg chg="add del">
          <ac:chgData name="Sabine Dorestal" userId="05f26a67690a96c5" providerId="LiveId" clId="{94C0B257-84DD-44EF-87FA-F048C2E142E7}" dt="2020-12-05T22:40:23.348" v="5124" actId="26606"/>
          <ac:grpSpMkLst>
            <pc:docMk/>
            <pc:sldMk cId="3293384708" sldId="273"/>
            <ac:grpSpMk id="42" creationId="{AA1375E3-3E53-4D75-BAB7-E5929BFCB25F}"/>
          </ac:grpSpMkLst>
        </pc:grpChg>
        <pc:grpChg chg="add del">
          <ac:chgData name="Sabine Dorestal" userId="05f26a67690a96c5" providerId="LiveId" clId="{94C0B257-84DD-44EF-87FA-F048C2E142E7}" dt="2020-12-05T22:40:23.332" v="5123" actId="26606"/>
          <ac:grpSpMkLst>
            <pc:docMk/>
            <pc:sldMk cId="3293384708" sldId="273"/>
            <ac:grpSpMk id="76" creationId="{AE1C45F0-260A-458C-96ED-C1F6D2151219}"/>
          </ac:grpSpMkLst>
        </pc:grpChg>
        <pc:cxnChg chg="add del">
          <ac:chgData name="Sabine Dorestal" userId="05f26a67690a96c5" providerId="LiveId" clId="{94C0B257-84DD-44EF-87FA-F048C2E142E7}" dt="2020-12-05T22:40:23.332" v="5123" actId="26606"/>
          <ac:cxnSpMkLst>
            <pc:docMk/>
            <pc:sldMk cId="3293384708" sldId="273"/>
            <ac:cxnSpMk id="78" creationId="{6CF1BAF6-AD41-4082-B212-8A1F9A2E8779}"/>
          </ac:cxnSpMkLst>
        </pc:cxnChg>
        <pc:cxnChg chg="add del">
          <ac:chgData name="Sabine Dorestal" userId="05f26a67690a96c5" providerId="LiveId" clId="{94C0B257-84DD-44EF-87FA-F048C2E142E7}" dt="2020-12-05T22:42:02.753" v="5141" actId="700"/>
          <ac:cxnSpMkLst>
            <pc:docMk/>
            <pc:sldMk cId="3293384708" sldId="273"/>
            <ac:cxnSpMk id="81" creationId="{2D72A2C9-F3CA-4216-8BAD-FA4C970C3C4E}"/>
          </ac:cxnSpMkLst>
        </pc:cxnChg>
      </pc:sldChg>
      <pc:sldChg chg="addSp modSp new mod ord setBg">
        <pc:chgData name="Sabine Dorestal" userId="05f26a67690a96c5" providerId="LiveId" clId="{94C0B257-84DD-44EF-87FA-F048C2E142E7}" dt="2020-12-06T15:21:34" v="9109" actId="14100"/>
        <pc:sldMkLst>
          <pc:docMk/>
          <pc:sldMk cId="1602321077" sldId="274"/>
        </pc:sldMkLst>
        <pc:spChg chg="mod">
          <ac:chgData name="Sabine Dorestal" userId="05f26a67690a96c5" providerId="LiveId" clId="{94C0B257-84DD-44EF-87FA-F048C2E142E7}" dt="2020-12-06T15:21:13.047" v="9107" actId="207"/>
          <ac:spMkLst>
            <pc:docMk/>
            <pc:sldMk cId="1602321077" sldId="274"/>
            <ac:spMk id="2" creationId="{C41D889D-3792-4CD9-A155-87DB80688148}"/>
          </ac:spMkLst>
        </pc:spChg>
        <pc:spChg chg="mod">
          <ac:chgData name="Sabine Dorestal" userId="05f26a67690a96c5" providerId="LiveId" clId="{94C0B257-84DD-44EF-87FA-F048C2E142E7}" dt="2020-12-06T15:21:34" v="9109" actId="14100"/>
          <ac:spMkLst>
            <pc:docMk/>
            <pc:sldMk cId="1602321077" sldId="274"/>
            <ac:spMk id="3" creationId="{7D73A912-DC62-4F1F-88E4-22E80969BAC2}"/>
          </ac:spMkLst>
        </pc:spChg>
        <pc:spChg chg="add">
          <ac:chgData name="Sabine Dorestal" userId="05f26a67690a96c5" providerId="LiveId" clId="{94C0B257-84DD-44EF-87FA-F048C2E142E7}" dt="2020-12-05T22:42:42.799" v="5142" actId="26606"/>
          <ac:spMkLst>
            <pc:docMk/>
            <pc:sldMk cId="1602321077" sldId="274"/>
            <ac:spMk id="8" creationId="{8D70B121-56F4-4848-B38B-182089D909FA}"/>
          </ac:spMkLst>
        </pc:spChg>
        <pc:cxnChg chg="add">
          <ac:chgData name="Sabine Dorestal" userId="05f26a67690a96c5" providerId="LiveId" clId="{94C0B257-84DD-44EF-87FA-F048C2E142E7}" dt="2020-12-05T22:42:42.799" v="5142" actId="26606"/>
          <ac:cxnSpMkLst>
            <pc:docMk/>
            <pc:sldMk cId="1602321077" sldId="274"/>
            <ac:cxnSpMk id="10" creationId="{2D72A2C9-F3CA-4216-8BAD-FA4C970C3C4E}"/>
          </ac:cxnSpMkLst>
        </pc:cxnChg>
      </pc:sldChg>
      <pc:sldChg chg="addSp delSp modSp new mod setBg">
        <pc:chgData name="Sabine Dorestal" userId="05f26a67690a96c5" providerId="LiveId" clId="{94C0B257-84DD-44EF-87FA-F048C2E142E7}" dt="2020-12-06T14:58:53.565" v="8881" actId="207"/>
        <pc:sldMkLst>
          <pc:docMk/>
          <pc:sldMk cId="2016103788" sldId="275"/>
        </pc:sldMkLst>
        <pc:spChg chg="mod">
          <ac:chgData name="Sabine Dorestal" userId="05f26a67690a96c5" providerId="LiveId" clId="{94C0B257-84DD-44EF-87FA-F048C2E142E7}" dt="2020-12-06T14:58:53.565" v="8881" actId="207"/>
          <ac:spMkLst>
            <pc:docMk/>
            <pc:sldMk cId="2016103788" sldId="275"/>
            <ac:spMk id="2" creationId="{090F4F69-C30D-4256-88A2-9ED4BD11BA00}"/>
          </ac:spMkLst>
        </pc:spChg>
        <pc:spChg chg="mod ord">
          <ac:chgData name="Sabine Dorestal" userId="05f26a67690a96c5" providerId="LiveId" clId="{94C0B257-84DD-44EF-87FA-F048C2E142E7}" dt="2020-12-06T14:58:35.752" v="8880" actId="14100"/>
          <ac:spMkLst>
            <pc:docMk/>
            <pc:sldMk cId="2016103788" sldId="275"/>
            <ac:spMk id="3" creationId="{7846E1B6-1463-437D-BA40-A6EC52FAC997}"/>
          </ac:spMkLst>
        </pc:spChg>
        <pc:spChg chg="add mod ord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6" creationId="{E6DC7577-13E5-4163-ACAA-E9223CCC02E6}"/>
          </ac:spMkLst>
        </pc:spChg>
        <pc:spChg chg="add mod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9" creationId="{C93A40AD-DEC7-4A93-8164-67A71D48E9FB}"/>
          </ac:spMkLst>
        </pc:spChg>
        <pc:spChg chg="add del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11" creationId="{C0DB9C61-90E0-484F-8602-02F49EDC1B70}"/>
          </ac:spMkLst>
        </pc:spChg>
        <pc:spChg chg="add del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13" creationId="{3F7ED563-E5DB-4937-BF78-7893C4DC92A0}"/>
          </ac:spMkLst>
        </pc:spChg>
        <pc:spChg chg="add del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15" creationId="{2306B647-FE95-4550-8350-3D2180C62211}"/>
          </ac:spMkLst>
        </pc:spChg>
        <pc:spChg chg="add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20" creationId="{DEE5C6BA-FE2A-4C38-8D88-E70C06E54F82}"/>
          </ac:spMkLst>
        </pc:spChg>
        <pc:spChg chg="add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24" creationId="{DE9FA85F-F0FB-4952-A05F-04CC67B18EE5}"/>
          </ac:spMkLst>
        </pc:spChg>
        <pc:spChg chg="add">
          <ac:chgData name="Sabine Dorestal" userId="05f26a67690a96c5" providerId="LiveId" clId="{94C0B257-84DD-44EF-87FA-F048C2E142E7}" dt="2020-12-05T22:56:24.420" v="5615" actId="26606"/>
          <ac:spMkLst>
            <pc:docMk/>
            <pc:sldMk cId="2016103788" sldId="275"/>
            <ac:spMk id="26" creationId="{FEBD362A-CC27-47D9-8FC3-A5E91BA0760C}"/>
          </ac:spMkLst>
        </pc:spChg>
        <pc:picChg chg="add mod">
          <ac:chgData name="Sabine Dorestal" userId="05f26a67690a96c5" providerId="LiveId" clId="{94C0B257-84DD-44EF-87FA-F048C2E142E7}" dt="2020-12-05T22:56:24.420" v="5615" actId="26606"/>
          <ac:picMkLst>
            <pc:docMk/>
            <pc:sldMk cId="2016103788" sldId="275"/>
            <ac:picMk id="5" creationId="{8F690A07-73D6-49B5-95DF-196FD2CFA8AD}"/>
          </ac:picMkLst>
        </pc:picChg>
        <pc:picChg chg="add mod">
          <ac:chgData name="Sabine Dorestal" userId="05f26a67690a96c5" providerId="LiveId" clId="{94C0B257-84DD-44EF-87FA-F048C2E142E7}" dt="2020-12-05T22:56:24.420" v="5615" actId="26606"/>
          <ac:picMkLst>
            <pc:docMk/>
            <pc:sldMk cId="2016103788" sldId="275"/>
            <ac:picMk id="8" creationId="{B3E36D56-98B6-4D72-9ACF-BF91ECB22AC3}"/>
          </ac:picMkLst>
        </pc:picChg>
        <pc:picChg chg="add">
          <ac:chgData name="Sabine Dorestal" userId="05f26a67690a96c5" providerId="LiveId" clId="{94C0B257-84DD-44EF-87FA-F048C2E142E7}" dt="2020-12-05T22:56:24.420" v="5615" actId="26606"/>
          <ac:picMkLst>
            <pc:docMk/>
            <pc:sldMk cId="2016103788" sldId="275"/>
            <ac:picMk id="22" creationId="{53E66F28-0926-4CFB-BDAB-646CAB184CB0}"/>
          </ac:picMkLst>
        </pc:picChg>
      </pc:sldChg>
      <pc:sldChg chg="addSp delSp modSp new del">
        <pc:chgData name="Sabine Dorestal" userId="05f26a67690a96c5" providerId="LiveId" clId="{94C0B257-84DD-44EF-87FA-F048C2E142E7}" dt="2020-12-05T23:05:05.956" v="5687" actId="680"/>
        <pc:sldMkLst>
          <pc:docMk/>
          <pc:sldMk cId="628297592" sldId="276"/>
        </pc:sldMkLst>
        <pc:spChg chg="add del">
          <ac:chgData name="Sabine Dorestal" userId="05f26a67690a96c5" providerId="LiveId" clId="{94C0B257-84DD-44EF-87FA-F048C2E142E7}" dt="2020-12-05T23:04:58.008" v="5686" actId="931"/>
          <ac:spMkLst>
            <pc:docMk/>
            <pc:sldMk cId="628297592" sldId="276"/>
            <ac:spMk id="3" creationId="{CC389E3E-38B2-4C4B-B2CF-39447F469269}"/>
          </ac:spMkLst>
        </pc:spChg>
        <pc:picChg chg="add del mod">
          <ac:chgData name="Sabine Dorestal" userId="05f26a67690a96c5" providerId="LiveId" clId="{94C0B257-84DD-44EF-87FA-F048C2E142E7}" dt="2020-12-05T23:04:26.595" v="5684" actId="931"/>
          <ac:picMkLst>
            <pc:docMk/>
            <pc:sldMk cId="628297592" sldId="276"/>
            <ac:picMk id="5" creationId="{03C1364E-24B1-4164-877B-FF4CB096455B}"/>
          </ac:picMkLst>
        </pc:picChg>
        <pc:picChg chg="add del mod">
          <ac:chgData name="Sabine Dorestal" userId="05f26a67690a96c5" providerId="LiveId" clId="{94C0B257-84DD-44EF-87FA-F048C2E142E7}" dt="2020-12-05T23:04:58.008" v="5686" actId="931"/>
          <ac:picMkLst>
            <pc:docMk/>
            <pc:sldMk cId="628297592" sldId="276"/>
            <ac:picMk id="7" creationId="{B307442A-4F7A-44D7-9957-AFC4D345E36F}"/>
          </ac:picMkLst>
        </pc:picChg>
      </pc:sldChg>
      <pc:sldChg chg="addSp delSp modSp new mod setBg setClrOvrMap">
        <pc:chgData name="Sabine Dorestal" userId="05f26a67690a96c5" providerId="LiveId" clId="{94C0B257-84DD-44EF-87FA-F048C2E142E7}" dt="2020-12-06T15:11:44.802" v="8976" actId="255"/>
        <pc:sldMkLst>
          <pc:docMk/>
          <pc:sldMk cId="3952541031" sldId="276"/>
        </pc:sldMkLst>
        <pc:spChg chg="mod">
          <ac:chgData name="Sabine Dorestal" userId="05f26a67690a96c5" providerId="LiveId" clId="{94C0B257-84DD-44EF-87FA-F048C2E142E7}" dt="2020-12-06T15:11:17.168" v="8971" actId="255"/>
          <ac:spMkLst>
            <pc:docMk/>
            <pc:sldMk cId="3952541031" sldId="276"/>
            <ac:spMk id="2" creationId="{C662A6E9-8A42-4F7D-92EA-817171A191E5}"/>
          </ac:spMkLst>
        </pc:spChg>
        <pc:spChg chg="add del mod">
          <ac:chgData name="Sabine Dorestal" userId="05f26a67690a96c5" providerId="LiveId" clId="{94C0B257-84DD-44EF-87FA-F048C2E142E7}" dt="2020-12-06T15:11:44.802" v="8976" actId="255"/>
          <ac:spMkLst>
            <pc:docMk/>
            <pc:sldMk cId="3952541031" sldId="276"/>
            <ac:spMk id="3" creationId="{1A3D1BA5-A1AD-47D3-B72C-6DD5D5D8469E}"/>
          </ac:spMkLst>
        </pc:spChg>
        <pc:spChg chg="add">
          <ac:chgData name="Sabine Dorestal" userId="05f26a67690a96c5" providerId="LiveId" clId="{94C0B257-84DD-44EF-87FA-F048C2E142E7}" dt="2020-12-05T23:17:25.262" v="6015" actId="26606"/>
          <ac:spMkLst>
            <pc:docMk/>
            <pc:sldMk cId="3952541031" sldId="276"/>
            <ac:spMk id="6" creationId="{8D70B121-56F4-4848-B38B-182089D909FA}"/>
          </ac:spMkLst>
        </pc:spChg>
        <pc:spChg chg="add del">
          <ac:chgData name="Sabine Dorestal" userId="05f26a67690a96c5" providerId="LiveId" clId="{94C0B257-84DD-44EF-87FA-F048C2E142E7}" dt="2020-12-05T23:16:14.542" v="5999" actId="26606"/>
          <ac:spMkLst>
            <pc:docMk/>
            <pc:sldMk cId="3952541031" sldId="276"/>
            <ac:spMk id="8" creationId="{8D70B121-56F4-4848-B38B-182089D909FA}"/>
          </ac:spMkLst>
        </pc:spChg>
        <pc:spChg chg="add del">
          <ac:chgData name="Sabine Dorestal" userId="05f26a67690a96c5" providerId="LiveId" clId="{94C0B257-84DD-44EF-87FA-F048C2E142E7}" dt="2020-12-05T23:16:10.777" v="5997" actId="26606"/>
          <ac:spMkLst>
            <pc:docMk/>
            <pc:sldMk cId="3952541031" sldId="276"/>
            <ac:spMk id="9" creationId="{3A5B4632-C963-4296-86F0-79AA9EA5AE98}"/>
          </ac:spMkLst>
        </pc:spChg>
        <pc:spChg chg="add del">
          <ac:chgData name="Sabine Dorestal" userId="05f26a67690a96c5" providerId="LiveId" clId="{94C0B257-84DD-44EF-87FA-F048C2E142E7}" dt="2020-12-05T23:16:14.542" v="5999" actId="26606"/>
          <ac:spMkLst>
            <pc:docMk/>
            <pc:sldMk cId="3952541031" sldId="276"/>
            <ac:spMk id="11" creationId="{1A3D1BA5-A1AD-47D3-B72C-6DD5D5D8469E}"/>
          </ac:spMkLst>
        </pc:spChg>
        <pc:spChg chg="add del">
          <ac:chgData name="Sabine Dorestal" userId="05f26a67690a96c5" providerId="LiveId" clId="{94C0B257-84DD-44EF-87FA-F048C2E142E7}" dt="2020-12-05T23:16:17.621" v="6001" actId="26606"/>
          <ac:spMkLst>
            <pc:docMk/>
            <pc:sldMk cId="3952541031" sldId="276"/>
            <ac:spMk id="13" creationId="{9DECDBF4-02B6-4BB4-B65B-B8107AD6A9E8}"/>
          </ac:spMkLst>
        </pc:spChg>
        <pc:spChg chg="add del">
          <ac:chgData name="Sabine Dorestal" userId="05f26a67690a96c5" providerId="LiveId" clId="{94C0B257-84DD-44EF-87FA-F048C2E142E7}" dt="2020-12-05T23:16:17.621" v="6001" actId="26606"/>
          <ac:spMkLst>
            <pc:docMk/>
            <pc:sldMk cId="3952541031" sldId="276"/>
            <ac:spMk id="14" creationId="{53B021B3-DE93-4AB7-8A18-CF5F1CED88B8}"/>
          </ac:spMkLst>
        </pc:spChg>
        <pc:spChg chg="add del">
          <ac:chgData name="Sabine Dorestal" userId="05f26a67690a96c5" providerId="LiveId" clId="{94C0B257-84DD-44EF-87FA-F048C2E142E7}" dt="2020-12-05T23:16:17.621" v="6001" actId="26606"/>
          <ac:spMkLst>
            <pc:docMk/>
            <pc:sldMk cId="3952541031" sldId="276"/>
            <ac:spMk id="15" creationId="{52D502E5-F6B4-4D58-B4AE-FC466FF15EE8}"/>
          </ac:spMkLst>
        </pc:spChg>
        <pc:spChg chg="add del">
          <ac:chgData name="Sabine Dorestal" userId="05f26a67690a96c5" providerId="LiveId" clId="{94C0B257-84DD-44EF-87FA-F048C2E142E7}" dt="2020-12-05T23:16:22.154" v="6003" actId="26606"/>
          <ac:spMkLst>
            <pc:docMk/>
            <pc:sldMk cId="3952541031" sldId="276"/>
            <ac:spMk id="18" creationId="{8D70B121-56F4-4848-B38B-182089D909FA}"/>
          </ac:spMkLst>
        </pc:spChg>
        <pc:spChg chg="add del">
          <ac:chgData name="Sabine Dorestal" userId="05f26a67690a96c5" providerId="LiveId" clId="{94C0B257-84DD-44EF-87FA-F048C2E142E7}" dt="2020-12-05T23:16:22.154" v="6003" actId="26606"/>
          <ac:spMkLst>
            <pc:docMk/>
            <pc:sldMk cId="3952541031" sldId="276"/>
            <ac:spMk id="20" creationId="{1A3D1BA5-A1AD-47D3-B72C-6DD5D5D8469E}"/>
          </ac:spMkLst>
        </pc:spChg>
        <pc:spChg chg="add del">
          <ac:chgData name="Sabine Dorestal" userId="05f26a67690a96c5" providerId="LiveId" clId="{94C0B257-84DD-44EF-87FA-F048C2E142E7}" dt="2020-12-05T23:16:25.404" v="6005" actId="26606"/>
          <ac:spMkLst>
            <pc:docMk/>
            <pc:sldMk cId="3952541031" sldId="276"/>
            <ac:spMk id="22" creationId="{3B854194-185D-494D-905C-7C7CB2E30F6E}"/>
          </ac:spMkLst>
        </pc:spChg>
        <pc:spChg chg="add del">
          <ac:chgData name="Sabine Dorestal" userId="05f26a67690a96c5" providerId="LiveId" clId="{94C0B257-84DD-44EF-87FA-F048C2E142E7}" dt="2020-12-05T23:16:25.404" v="6005" actId="26606"/>
          <ac:spMkLst>
            <pc:docMk/>
            <pc:sldMk cId="3952541031" sldId="276"/>
            <ac:spMk id="23" creationId="{B4F5FA0D-0104-4987-8241-EFF7C85B88DE}"/>
          </ac:spMkLst>
        </pc:spChg>
        <pc:spChg chg="add del">
          <ac:chgData name="Sabine Dorestal" userId="05f26a67690a96c5" providerId="LiveId" clId="{94C0B257-84DD-44EF-87FA-F048C2E142E7}" dt="2020-12-05T23:16:25.404" v="6005" actId="26606"/>
          <ac:spMkLst>
            <pc:docMk/>
            <pc:sldMk cId="3952541031" sldId="276"/>
            <ac:spMk id="24" creationId="{1A3D1BA5-A1AD-47D3-B72C-6DD5D5D8469E}"/>
          </ac:spMkLst>
        </pc:spChg>
        <pc:spChg chg="add del">
          <ac:chgData name="Sabine Dorestal" userId="05f26a67690a96c5" providerId="LiveId" clId="{94C0B257-84DD-44EF-87FA-F048C2E142E7}" dt="2020-12-05T23:16:28.382" v="6007" actId="26606"/>
          <ac:spMkLst>
            <pc:docMk/>
            <pc:sldMk cId="3952541031" sldId="276"/>
            <ac:spMk id="26" creationId="{87A57295-2710-4920-B99A-4D1FA03A62BD}"/>
          </ac:spMkLst>
        </pc:spChg>
        <pc:spChg chg="add del">
          <ac:chgData name="Sabine Dorestal" userId="05f26a67690a96c5" providerId="LiveId" clId="{94C0B257-84DD-44EF-87FA-F048C2E142E7}" dt="2020-12-05T23:16:28.382" v="6007" actId="26606"/>
          <ac:spMkLst>
            <pc:docMk/>
            <pc:sldMk cId="3952541031" sldId="276"/>
            <ac:spMk id="27" creationId="{78067929-4D33-4306-9E2F-67C49CDDB5DE}"/>
          </ac:spMkLst>
        </pc:spChg>
        <pc:spChg chg="add del">
          <ac:chgData name="Sabine Dorestal" userId="05f26a67690a96c5" providerId="LiveId" clId="{94C0B257-84DD-44EF-87FA-F048C2E142E7}" dt="2020-12-05T23:16:28.382" v="6007" actId="26606"/>
          <ac:spMkLst>
            <pc:docMk/>
            <pc:sldMk cId="3952541031" sldId="276"/>
            <ac:spMk id="29" creationId="{1A3D1BA5-A1AD-47D3-B72C-6DD5D5D8469E}"/>
          </ac:spMkLst>
        </pc:spChg>
        <pc:spChg chg="add del">
          <ac:chgData name="Sabine Dorestal" userId="05f26a67690a96c5" providerId="LiveId" clId="{94C0B257-84DD-44EF-87FA-F048C2E142E7}" dt="2020-12-05T23:16:54.765" v="6009" actId="26606"/>
          <ac:spMkLst>
            <pc:docMk/>
            <pc:sldMk cId="3952541031" sldId="276"/>
            <ac:spMk id="31" creationId="{8D70B121-56F4-4848-B38B-182089D909FA}"/>
          </ac:spMkLst>
        </pc:spChg>
        <pc:spChg chg="add del">
          <ac:chgData name="Sabine Dorestal" userId="05f26a67690a96c5" providerId="LiveId" clId="{94C0B257-84DD-44EF-87FA-F048C2E142E7}" dt="2020-12-05T23:16:54.765" v="6009" actId="26606"/>
          <ac:spMkLst>
            <pc:docMk/>
            <pc:sldMk cId="3952541031" sldId="276"/>
            <ac:spMk id="33" creationId="{1A3D1BA5-A1AD-47D3-B72C-6DD5D5D8469E}"/>
          </ac:spMkLst>
        </pc:spChg>
        <pc:spChg chg="add del">
          <ac:chgData name="Sabine Dorestal" userId="05f26a67690a96c5" providerId="LiveId" clId="{94C0B257-84DD-44EF-87FA-F048C2E142E7}" dt="2020-12-05T23:16:57.390" v="6011" actId="26606"/>
          <ac:spMkLst>
            <pc:docMk/>
            <pc:sldMk cId="3952541031" sldId="276"/>
            <ac:spMk id="35" creationId="{B6CDA21F-E7AF-4C75-8395-33F58D5B0E45}"/>
          </ac:spMkLst>
        </pc:spChg>
        <pc:spChg chg="add del">
          <ac:chgData name="Sabine Dorestal" userId="05f26a67690a96c5" providerId="LiveId" clId="{94C0B257-84DD-44EF-87FA-F048C2E142E7}" dt="2020-12-05T23:16:57.390" v="6011" actId="26606"/>
          <ac:spMkLst>
            <pc:docMk/>
            <pc:sldMk cId="3952541031" sldId="276"/>
            <ac:spMk id="40" creationId="{D5B0017B-2ECA-49AF-B397-DC140825DF8D}"/>
          </ac:spMkLst>
        </pc:spChg>
        <pc:spChg chg="add del">
          <ac:chgData name="Sabine Dorestal" userId="05f26a67690a96c5" providerId="LiveId" clId="{94C0B257-84DD-44EF-87FA-F048C2E142E7}" dt="2020-12-05T23:16:57.390" v="6011" actId="26606"/>
          <ac:spMkLst>
            <pc:docMk/>
            <pc:sldMk cId="3952541031" sldId="276"/>
            <ac:spMk id="41" creationId="{1A3D1BA5-A1AD-47D3-B72C-6DD5D5D8469E}"/>
          </ac:spMkLst>
        </pc:spChg>
        <pc:spChg chg="add del">
          <ac:chgData name="Sabine Dorestal" userId="05f26a67690a96c5" providerId="LiveId" clId="{94C0B257-84DD-44EF-87FA-F048C2E142E7}" dt="2020-12-05T23:17:06.562" v="6013" actId="26606"/>
          <ac:spMkLst>
            <pc:docMk/>
            <pc:sldMk cId="3952541031" sldId="276"/>
            <ac:spMk id="43" creationId="{6A1473A6-3F22-483E-8A30-80B9D2B14592}"/>
          </ac:spMkLst>
        </pc:spChg>
        <pc:spChg chg="add del">
          <ac:chgData name="Sabine Dorestal" userId="05f26a67690a96c5" providerId="LiveId" clId="{94C0B257-84DD-44EF-87FA-F048C2E142E7}" dt="2020-12-05T23:17:06.562" v="6013" actId="26606"/>
          <ac:spMkLst>
            <pc:docMk/>
            <pc:sldMk cId="3952541031" sldId="276"/>
            <ac:spMk id="48" creationId="{1A3D1BA5-A1AD-47D3-B72C-6DD5D5D8469E}"/>
          </ac:spMkLst>
        </pc:spChg>
        <pc:grpChg chg="add del">
          <ac:chgData name="Sabine Dorestal" userId="05f26a67690a96c5" providerId="LiveId" clId="{94C0B257-84DD-44EF-87FA-F048C2E142E7}" dt="2020-12-05T23:16:57.390" v="6011" actId="26606"/>
          <ac:grpSpMkLst>
            <pc:docMk/>
            <pc:sldMk cId="3952541031" sldId="276"/>
            <ac:grpSpMk id="36" creationId="{AE1C45F0-260A-458C-96ED-C1F6D2151219}"/>
          </ac:grpSpMkLst>
        </pc:grpChg>
        <pc:grpChg chg="add del">
          <ac:chgData name="Sabine Dorestal" userId="05f26a67690a96c5" providerId="LiveId" clId="{94C0B257-84DD-44EF-87FA-F048C2E142E7}" dt="2020-12-05T23:17:06.562" v="6013" actId="26606"/>
          <ac:grpSpMkLst>
            <pc:docMk/>
            <pc:sldMk cId="3952541031" sldId="276"/>
            <ac:grpSpMk id="44" creationId="{AA1375E3-3E53-4D75-BAB7-E5929BFCB25F}"/>
          </ac:grpSpMkLst>
        </pc:grpChg>
        <pc:graphicFrameChg chg="add del">
          <ac:chgData name="Sabine Dorestal" userId="05f26a67690a96c5" providerId="LiveId" clId="{94C0B257-84DD-44EF-87FA-F048C2E142E7}" dt="2020-12-05T23:16:10.777" v="5997" actId="26606"/>
          <ac:graphicFrameMkLst>
            <pc:docMk/>
            <pc:sldMk cId="3952541031" sldId="276"/>
            <ac:graphicFrameMk id="5" creationId="{E58C1B1E-630E-4C2F-AF5B-A44F3FF46A88}"/>
          </ac:graphicFrameMkLst>
        </pc:graphicFrameChg>
        <pc:graphicFrameChg chg="add del">
          <ac:chgData name="Sabine Dorestal" userId="05f26a67690a96c5" providerId="LiveId" clId="{94C0B257-84DD-44EF-87FA-F048C2E142E7}" dt="2020-12-05T23:16:17.621" v="6001" actId="26606"/>
          <ac:graphicFrameMkLst>
            <pc:docMk/>
            <pc:sldMk cId="3952541031" sldId="276"/>
            <ac:graphicFrameMk id="16" creationId="{DA14B119-02CA-4B89-A035-B13ABF63EAAE}"/>
          </ac:graphicFrameMkLst>
        </pc:graphicFrameChg>
        <pc:picChg chg="add del">
          <ac:chgData name="Sabine Dorestal" userId="05f26a67690a96c5" providerId="LiveId" clId="{94C0B257-84DD-44EF-87FA-F048C2E142E7}" dt="2020-12-05T23:16:25.404" v="6005" actId="26606"/>
          <ac:picMkLst>
            <pc:docMk/>
            <pc:sldMk cId="3952541031" sldId="276"/>
            <ac:picMk id="12" creationId="{2897127E-6CEF-446C-BE87-93B7C46E49D1}"/>
          </ac:picMkLst>
        </pc:picChg>
        <pc:cxnChg chg="add">
          <ac:chgData name="Sabine Dorestal" userId="05f26a67690a96c5" providerId="LiveId" clId="{94C0B257-84DD-44EF-87FA-F048C2E142E7}" dt="2020-12-05T23:17:25.262" v="6015" actId="26606"/>
          <ac:cxnSpMkLst>
            <pc:docMk/>
            <pc:sldMk cId="3952541031" sldId="276"/>
            <ac:cxnSpMk id="7" creationId="{2D72A2C9-F3CA-4216-8BAD-FA4C970C3C4E}"/>
          </ac:cxnSpMkLst>
        </pc:cxnChg>
        <pc:cxnChg chg="add del">
          <ac:chgData name="Sabine Dorestal" userId="05f26a67690a96c5" providerId="LiveId" clId="{94C0B257-84DD-44EF-87FA-F048C2E142E7}" dt="2020-12-05T23:16:14.542" v="5999" actId="26606"/>
          <ac:cxnSpMkLst>
            <pc:docMk/>
            <pc:sldMk cId="3952541031" sldId="276"/>
            <ac:cxnSpMk id="10" creationId="{2D72A2C9-F3CA-4216-8BAD-FA4C970C3C4E}"/>
          </ac:cxnSpMkLst>
        </pc:cxnChg>
        <pc:cxnChg chg="add del">
          <ac:chgData name="Sabine Dorestal" userId="05f26a67690a96c5" providerId="LiveId" clId="{94C0B257-84DD-44EF-87FA-F048C2E142E7}" dt="2020-12-05T23:16:57.390" v="6011" actId="26606"/>
          <ac:cxnSpMkLst>
            <pc:docMk/>
            <pc:sldMk cId="3952541031" sldId="276"/>
            <ac:cxnSpMk id="17" creationId="{6CF1BAF6-AD41-4082-B212-8A1F9A2E8779}"/>
          </ac:cxnSpMkLst>
        </pc:cxnChg>
        <pc:cxnChg chg="add del">
          <ac:chgData name="Sabine Dorestal" userId="05f26a67690a96c5" providerId="LiveId" clId="{94C0B257-84DD-44EF-87FA-F048C2E142E7}" dt="2020-12-05T23:16:22.154" v="6003" actId="26606"/>
          <ac:cxnSpMkLst>
            <pc:docMk/>
            <pc:sldMk cId="3952541031" sldId="276"/>
            <ac:cxnSpMk id="19" creationId="{2D72A2C9-F3CA-4216-8BAD-FA4C970C3C4E}"/>
          </ac:cxnSpMkLst>
        </pc:cxnChg>
        <pc:cxnChg chg="add del">
          <ac:chgData name="Sabine Dorestal" userId="05f26a67690a96c5" providerId="LiveId" clId="{94C0B257-84DD-44EF-87FA-F048C2E142E7}" dt="2020-12-05T23:16:28.382" v="6007" actId="26606"/>
          <ac:cxnSpMkLst>
            <pc:docMk/>
            <pc:sldMk cId="3952541031" sldId="276"/>
            <ac:cxnSpMk id="28" creationId="{2D72A2C9-F3CA-4216-8BAD-FA4C970C3C4E}"/>
          </ac:cxnSpMkLst>
        </pc:cxnChg>
        <pc:cxnChg chg="add del">
          <ac:chgData name="Sabine Dorestal" userId="05f26a67690a96c5" providerId="LiveId" clId="{94C0B257-84DD-44EF-87FA-F048C2E142E7}" dt="2020-12-05T23:16:54.765" v="6009" actId="26606"/>
          <ac:cxnSpMkLst>
            <pc:docMk/>
            <pc:sldMk cId="3952541031" sldId="276"/>
            <ac:cxnSpMk id="32" creationId="{2D72A2C9-F3CA-4216-8BAD-FA4C970C3C4E}"/>
          </ac:cxnSpMkLst>
        </pc:cxnChg>
      </pc:sldChg>
      <pc:sldChg chg="addSp delSp modSp new mod setBg modClrScheme chgLayout">
        <pc:chgData name="Sabine Dorestal" userId="05f26a67690a96c5" providerId="LiveId" clId="{94C0B257-84DD-44EF-87FA-F048C2E142E7}" dt="2020-12-06T15:12:51.799" v="8986" actId="1076"/>
        <pc:sldMkLst>
          <pc:docMk/>
          <pc:sldMk cId="3157564981" sldId="277"/>
        </pc:sldMkLst>
        <pc:spChg chg="del mod ord">
          <ac:chgData name="Sabine Dorestal" userId="05f26a67690a96c5" providerId="LiveId" clId="{94C0B257-84DD-44EF-87FA-F048C2E142E7}" dt="2020-12-06T02:38:42.862" v="7191" actId="700"/>
          <ac:spMkLst>
            <pc:docMk/>
            <pc:sldMk cId="3157564981" sldId="277"/>
            <ac:spMk id="2" creationId="{B9C0C21A-3AA8-460D-AE8D-5090C4564F24}"/>
          </ac:spMkLst>
        </pc:spChg>
        <pc:spChg chg="del mod ord">
          <ac:chgData name="Sabine Dorestal" userId="05f26a67690a96c5" providerId="LiveId" clId="{94C0B257-84DD-44EF-87FA-F048C2E142E7}" dt="2020-12-06T02:38:42.862" v="7191" actId="700"/>
          <ac:spMkLst>
            <pc:docMk/>
            <pc:sldMk cId="3157564981" sldId="277"/>
            <ac:spMk id="3" creationId="{4465D9E4-E077-43CB-9EDA-63095805E3EA}"/>
          </ac:spMkLst>
        </pc:spChg>
        <pc:spChg chg="add del mod ord">
          <ac:chgData name="Sabine Dorestal" userId="05f26a67690a96c5" providerId="LiveId" clId="{94C0B257-84DD-44EF-87FA-F048C2E142E7}" dt="2020-12-06T02:39:46.253" v="7208" actId="700"/>
          <ac:spMkLst>
            <pc:docMk/>
            <pc:sldMk cId="3157564981" sldId="277"/>
            <ac:spMk id="4" creationId="{C1B12080-3209-4CDB-BD6C-CE7D8E8A8ED8}"/>
          </ac:spMkLst>
        </pc:spChg>
        <pc:spChg chg="add del mod ord">
          <ac:chgData name="Sabine Dorestal" userId="05f26a67690a96c5" providerId="LiveId" clId="{94C0B257-84DD-44EF-87FA-F048C2E142E7}" dt="2020-12-06T02:39:46.253" v="7208" actId="700"/>
          <ac:spMkLst>
            <pc:docMk/>
            <pc:sldMk cId="3157564981" sldId="277"/>
            <ac:spMk id="5" creationId="{CC6C40F5-1B21-46B7-AFDA-98B6F29D5F94}"/>
          </ac:spMkLst>
        </pc:spChg>
        <pc:spChg chg="add mod ord">
          <ac:chgData name="Sabine Dorestal" userId="05f26a67690a96c5" providerId="LiveId" clId="{94C0B257-84DD-44EF-87FA-F048C2E142E7}" dt="2020-12-06T15:12:51.799" v="8986" actId="1076"/>
          <ac:spMkLst>
            <pc:docMk/>
            <pc:sldMk cId="3157564981" sldId="277"/>
            <ac:spMk id="6" creationId="{1D6A8FE0-FAF4-4570-9ADC-C7E8F66F1AB8}"/>
          </ac:spMkLst>
        </pc:spChg>
        <pc:spChg chg="add del mod ord">
          <ac:chgData name="Sabine Dorestal" userId="05f26a67690a96c5" providerId="LiveId" clId="{94C0B257-84DD-44EF-87FA-F048C2E142E7}" dt="2020-12-06T02:42:05.465" v="7268" actId="26606"/>
          <ac:spMkLst>
            <pc:docMk/>
            <pc:sldMk cId="3157564981" sldId="277"/>
            <ac:spMk id="7" creationId="{373E61F1-7622-4EB5-A8BB-08180B629AEC}"/>
          </ac:spMkLst>
        </pc:spChg>
        <pc:spChg chg="add del">
          <ac:chgData name="Sabine Dorestal" userId="05f26a67690a96c5" providerId="LiveId" clId="{94C0B257-84DD-44EF-87FA-F048C2E142E7}" dt="2020-12-06T02:41:48.495" v="7265" actId="26606"/>
          <ac:spMkLst>
            <pc:docMk/>
            <pc:sldMk cId="3157564981" sldId="277"/>
            <ac:spMk id="13" creationId="{58153EC8-8E01-4D70-B575-24ABD35A1125}"/>
          </ac:spMkLst>
        </pc:spChg>
        <pc:spChg chg="add del">
          <ac:chgData name="Sabine Dorestal" userId="05f26a67690a96c5" providerId="LiveId" clId="{94C0B257-84DD-44EF-87FA-F048C2E142E7}" dt="2020-12-06T02:42:05.403" v="7267" actId="26606"/>
          <ac:spMkLst>
            <pc:docMk/>
            <pc:sldMk cId="3157564981" sldId="277"/>
            <ac:spMk id="16" creationId="{74751229-0244-4FBB-BED1-407467F4C951}"/>
          </ac:spMkLst>
        </pc:spChg>
        <pc:spChg chg="add">
          <ac:chgData name="Sabine Dorestal" userId="05f26a67690a96c5" providerId="LiveId" clId="{94C0B257-84DD-44EF-87FA-F048C2E142E7}" dt="2020-12-06T02:42:05.465" v="7268" actId="26606"/>
          <ac:spMkLst>
            <pc:docMk/>
            <pc:sldMk cId="3157564981" sldId="277"/>
            <ac:spMk id="18" creationId="{58153EC8-8E01-4D70-B575-24ABD35A1125}"/>
          </ac:spMkLst>
        </pc:spChg>
        <pc:picChg chg="add del">
          <ac:chgData name="Sabine Dorestal" userId="05f26a67690a96c5" providerId="LiveId" clId="{94C0B257-84DD-44EF-87FA-F048C2E142E7}" dt="2020-12-06T02:41:48.495" v="7265" actId="26606"/>
          <ac:picMkLst>
            <pc:docMk/>
            <pc:sldMk cId="3157564981" sldId="277"/>
            <ac:picMk id="9" creationId="{F4E34466-5FFF-46E4-90C7-29EDA1948DDD}"/>
          </ac:picMkLst>
        </pc:picChg>
        <pc:picChg chg="add del">
          <ac:chgData name="Sabine Dorestal" userId="05f26a67690a96c5" providerId="LiveId" clId="{94C0B257-84DD-44EF-87FA-F048C2E142E7}" dt="2020-12-06T02:42:05.403" v="7267" actId="26606"/>
          <ac:picMkLst>
            <pc:docMk/>
            <pc:sldMk cId="3157564981" sldId="277"/>
            <ac:picMk id="11" creationId="{8164EDE4-1710-42FC-92DF-8402F9F7688C}"/>
          </ac:picMkLst>
        </pc:picChg>
        <pc:picChg chg="add del">
          <ac:chgData name="Sabine Dorestal" userId="05f26a67690a96c5" providerId="LiveId" clId="{94C0B257-84DD-44EF-87FA-F048C2E142E7}" dt="2020-12-06T02:42:05.403" v="7267" actId="26606"/>
          <ac:picMkLst>
            <pc:docMk/>
            <pc:sldMk cId="3157564981" sldId="277"/>
            <ac:picMk id="15" creationId="{DF88392A-E12E-46EA-96EC-B826EF2AB5A4}"/>
          </ac:picMkLst>
        </pc:picChg>
        <pc:picChg chg="add">
          <ac:chgData name="Sabine Dorestal" userId="05f26a67690a96c5" providerId="LiveId" clId="{94C0B257-84DD-44EF-87FA-F048C2E142E7}" dt="2020-12-06T02:42:05.465" v="7268" actId="26606"/>
          <ac:picMkLst>
            <pc:docMk/>
            <pc:sldMk cId="3157564981" sldId="277"/>
            <ac:picMk id="19" creationId="{F4E34466-5FFF-46E4-90C7-29EDA1948DDD}"/>
          </ac:picMkLst>
        </pc:picChg>
      </pc:sldChg>
      <pc:sldChg chg="addSp modSp new mod setBg">
        <pc:chgData name="Sabine Dorestal" userId="05f26a67690a96c5" providerId="LiveId" clId="{94C0B257-84DD-44EF-87FA-F048C2E142E7}" dt="2020-12-06T15:30:54.774" v="9150" actId="14100"/>
        <pc:sldMkLst>
          <pc:docMk/>
          <pc:sldMk cId="2158288516" sldId="278"/>
        </pc:sldMkLst>
        <pc:spChg chg="mod">
          <ac:chgData name="Sabine Dorestal" userId="05f26a67690a96c5" providerId="LiveId" clId="{94C0B257-84DD-44EF-87FA-F048C2E142E7}" dt="2020-12-06T15:30:54.774" v="9150" actId="14100"/>
          <ac:spMkLst>
            <pc:docMk/>
            <pc:sldMk cId="2158288516" sldId="278"/>
            <ac:spMk id="2" creationId="{044B1D74-23E8-4EA9-950F-1CB603EEEE05}"/>
          </ac:spMkLst>
        </pc:spChg>
        <pc:spChg chg="mod">
          <ac:chgData name="Sabine Dorestal" userId="05f26a67690a96c5" providerId="LiveId" clId="{94C0B257-84DD-44EF-87FA-F048C2E142E7}" dt="2020-12-06T03:39:31.655" v="8172" actId="255"/>
          <ac:spMkLst>
            <pc:docMk/>
            <pc:sldMk cId="2158288516" sldId="278"/>
            <ac:spMk id="3" creationId="{827E7D2B-19FD-40CC-A4FB-A8B49A64179C}"/>
          </ac:spMkLst>
        </pc:spChg>
        <pc:spChg chg="add mod">
          <ac:chgData name="Sabine Dorestal" userId="05f26a67690a96c5" providerId="LiveId" clId="{94C0B257-84DD-44EF-87FA-F048C2E142E7}" dt="2020-12-06T15:29:42.990" v="9141" actId="1076"/>
          <ac:spMkLst>
            <pc:docMk/>
            <pc:sldMk cId="2158288516" sldId="278"/>
            <ac:spMk id="6" creationId="{45A61837-8072-4C3A-B1EA-9601D8D586F1}"/>
          </ac:spMkLst>
        </pc:spChg>
        <pc:spChg chg="add">
          <ac:chgData name="Sabine Dorestal" userId="05f26a67690a96c5" providerId="LiveId" clId="{94C0B257-84DD-44EF-87FA-F048C2E142E7}" dt="2020-12-06T01:45:59.498" v="6770" actId="26606"/>
          <ac:spMkLst>
            <pc:docMk/>
            <pc:sldMk cId="2158288516" sldId="278"/>
            <ac:spMk id="8" creationId="{8D70B121-56F4-4848-B38B-182089D909FA}"/>
          </ac:spMkLst>
        </pc:spChg>
        <pc:picChg chg="add mod">
          <ac:chgData name="Sabine Dorestal" userId="05f26a67690a96c5" providerId="LiveId" clId="{94C0B257-84DD-44EF-87FA-F048C2E142E7}" dt="2020-12-06T15:30:45.915" v="9149" actId="1076"/>
          <ac:picMkLst>
            <pc:docMk/>
            <pc:sldMk cId="2158288516" sldId="278"/>
            <ac:picMk id="5" creationId="{25A0DAE8-8C67-4CC7-9C43-F9DA0564DBE5}"/>
          </ac:picMkLst>
        </pc:picChg>
        <pc:cxnChg chg="add">
          <ac:chgData name="Sabine Dorestal" userId="05f26a67690a96c5" providerId="LiveId" clId="{94C0B257-84DD-44EF-87FA-F048C2E142E7}" dt="2020-12-06T01:45:59.498" v="6770" actId="26606"/>
          <ac:cxnSpMkLst>
            <pc:docMk/>
            <pc:sldMk cId="2158288516" sldId="278"/>
            <ac:cxnSpMk id="10" creationId="{2D72A2C9-F3CA-4216-8BAD-FA4C970C3C4E}"/>
          </ac:cxnSpMkLst>
        </pc:cxnChg>
      </pc:sldChg>
      <pc:sldChg chg="addSp delSp modSp new mod modClrScheme chgLayout">
        <pc:chgData name="Sabine Dorestal" userId="05f26a67690a96c5" providerId="LiveId" clId="{94C0B257-84DD-44EF-87FA-F048C2E142E7}" dt="2020-12-06T15:18:12.700" v="9079" actId="14100"/>
        <pc:sldMkLst>
          <pc:docMk/>
          <pc:sldMk cId="448696918" sldId="279"/>
        </pc:sldMkLst>
        <pc:spChg chg="mod ord">
          <ac:chgData name="Sabine Dorestal" userId="05f26a67690a96c5" providerId="LiveId" clId="{94C0B257-84DD-44EF-87FA-F048C2E142E7}" dt="2020-12-06T15:13:12.596" v="8989" actId="207"/>
          <ac:spMkLst>
            <pc:docMk/>
            <pc:sldMk cId="448696918" sldId="279"/>
            <ac:spMk id="2" creationId="{6B37945B-BE0E-4F98-A49B-75D5BEA7E960}"/>
          </ac:spMkLst>
        </pc:spChg>
        <pc:spChg chg="mod ord">
          <ac:chgData name="Sabine Dorestal" userId="05f26a67690a96c5" providerId="LiveId" clId="{94C0B257-84DD-44EF-87FA-F048C2E142E7}" dt="2020-12-06T15:14:11.530" v="8996" actId="1076"/>
          <ac:spMkLst>
            <pc:docMk/>
            <pc:sldMk cId="448696918" sldId="279"/>
            <ac:spMk id="3" creationId="{CD24D0A0-FE82-40F0-AED1-D184525078A0}"/>
          </ac:spMkLst>
        </pc:spChg>
        <pc:spChg chg="add mod ord">
          <ac:chgData name="Sabine Dorestal" userId="05f26a67690a96c5" providerId="LiveId" clId="{94C0B257-84DD-44EF-87FA-F048C2E142E7}" dt="2020-12-06T15:15:42.976" v="9026" actId="27636"/>
          <ac:spMkLst>
            <pc:docMk/>
            <pc:sldMk cId="448696918" sldId="279"/>
            <ac:spMk id="4" creationId="{10896819-2B68-430D-8EED-4BE0E43DBABE}"/>
          </ac:spMkLst>
        </pc:spChg>
        <pc:spChg chg="add del mod ord">
          <ac:chgData name="Sabine Dorestal" userId="05f26a67690a96c5" providerId="LiveId" clId="{94C0B257-84DD-44EF-87FA-F048C2E142E7}" dt="2020-12-06T15:17:33.773" v="9059" actId="21"/>
          <ac:spMkLst>
            <pc:docMk/>
            <pc:sldMk cId="448696918" sldId="279"/>
            <ac:spMk id="5" creationId="{317E780A-E760-486F-80EC-C269FBA03352}"/>
          </ac:spMkLst>
        </pc:spChg>
        <pc:spChg chg="add mod ord">
          <ac:chgData name="Sabine Dorestal" userId="05f26a67690a96c5" providerId="LiveId" clId="{94C0B257-84DD-44EF-87FA-F048C2E142E7}" dt="2020-12-06T15:13:40.221" v="8990" actId="1076"/>
          <ac:spMkLst>
            <pc:docMk/>
            <pc:sldMk cId="448696918" sldId="279"/>
            <ac:spMk id="6" creationId="{56393880-77E0-4CEE-9BA8-6879AA08B882}"/>
          </ac:spMkLst>
        </pc:spChg>
        <pc:spChg chg="add mod">
          <ac:chgData name="Sabine Dorestal" userId="05f26a67690a96c5" providerId="LiveId" clId="{94C0B257-84DD-44EF-87FA-F048C2E142E7}" dt="2020-12-06T02:55:44.073" v="7738" actId="14100"/>
          <ac:spMkLst>
            <pc:docMk/>
            <pc:sldMk cId="448696918" sldId="279"/>
            <ac:spMk id="9" creationId="{B4467434-0312-4240-AAEC-79D71B8BBCEA}"/>
          </ac:spMkLst>
        </pc:spChg>
        <pc:spChg chg="add mod">
          <ac:chgData name="Sabine Dorestal" userId="05f26a67690a96c5" providerId="LiveId" clId="{94C0B257-84DD-44EF-87FA-F048C2E142E7}" dt="2020-12-06T15:18:12.700" v="9079" actId="14100"/>
          <ac:spMkLst>
            <pc:docMk/>
            <pc:sldMk cId="448696918" sldId="279"/>
            <ac:spMk id="10" creationId="{3A65BA34-C3EF-4D4E-9CFB-9561559385FF}"/>
          </ac:spMkLst>
        </pc:spChg>
        <pc:picChg chg="add mod">
          <ac:chgData name="Sabine Dorestal" userId="05f26a67690a96c5" providerId="LiveId" clId="{94C0B257-84DD-44EF-87FA-F048C2E142E7}" dt="2020-12-06T02:55:25.292" v="7735" actId="14100"/>
          <ac:picMkLst>
            <pc:docMk/>
            <pc:sldMk cId="448696918" sldId="279"/>
            <ac:picMk id="8" creationId="{A34D084A-F635-4885-99D3-96AFF8825930}"/>
          </ac:picMkLst>
        </pc:picChg>
      </pc:sldChg>
      <pc:sldChg chg="addSp delSp modSp new mod setBg modClrScheme setClrOvrMap chgLayout">
        <pc:chgData name="Sabine Dorestal" userId="05f26a67690a96c5" providerId="LiveId" clId="{94C0B257-84DD-44EF-87FA-F048C2E142E7}" dt="2020-12-06T15:19:07.544" v="9089" actId="27636"/>
        <pc:sldMkLst>
          <pc:docMk/>
          <pc:sldMk cId="3592657636" sldId="280"/>
        </pc:sldMkLst>
        <pc:spChg chg="mod ord">
          <ac:chgData name="Sabine Dorestal" userId="05f26a67690a96c5" providerId="LiveId" clId="{94C0B257-84DD-44EF-87FA-F048C2E142E7}" dt="2020-12-06T15:18:36.622" v="9081" actId="207"/>
          <ac:spMkLst>
            <pc:docMk/>
            <pc:sldMk cId="3592657636" sldId="280"/>
            <ac:spMk id="2" creationId="{F99FADFB-054B-4175-9280-1D6335025A5B}"/>
          </ac:spMkLst>
        </pc:spChg>
        <pc:spChg chg="del">
          <ac:chgData name="Sabine Dorestal" userId="05f26a67690a96c5" providerId="LiveId" clId="{94C0B257-84DD-44EF-87FA-F048C2E142E7}" dt="2020-12-06T03:03:01.288" v="7769" actId="700"/>
          <ac:spMkLst>
            <pc:docMk/>
            <pc:sldMk cId="3592657636" sldId="280"/>
            <ac:spMk id="3" creationId="{C373CAC5-1B26-401F-AD47-9A797F79868C}"/>
          </ac:spMkLst>
        </pc:spChg>
        <pc:spChg chg="del mod ord">
          <ac:chgData name="Sabine Dorestal" userId="05f26a67690a96c5" providerId="LiveId" clId="{94C0B257-84DD-44EF-87FA-F048C2E142E7}" dt="2020-12-06T03:03:01.288" v="7769" actId="700"/>
          <ac:spMkLst>
            <pc:docMk/>
            <pc:sldMk cId="3592657636" sldId="280"/>
            <ac:spMk id="4" creationId="{BFA974C9-AEE7-48D1-AD3C-0ADAC00D29B7}"/>
          </ac:spMkLst>
        </pc:spChg>
        <pc:spChg chg="del">
          <ac:chgData name="Sabine Dorestal" userId="05f26a67690a96c5" providerId="LiveId" clId="{94C0B257-84DD-44EF-87FA-F048C2E142E7}" dt="2020-12-06T03:03:01.288" v="7769" actId="700"/>
          <ac:spMkLst>
            <pc:docMk/>
            <pc:sldMk cId="3592657636" sldId="280"/>
            <ac:spMk id="5" creationId="{B44C79E9-4118-4DF2-95B5-F342FE44674F}"/>
          </ac:spMkLst>
        </pc:spChg>
        <pc:spChg chg="del">
          <ac:chgData name="Sabine Dorestal" userId="05f26a67690a96c5" providerId="LiveId" clId="{94C0B257-84DD-44EF-87FA-F048C2E142E7}" dt="2020-12-06T03:03:01.288" v="7769" actId="700"/>
          <ac:spMkLst>
            <pc:docMk/>
            <pc:sldMk cId="3592657636" sldId="280"/>
            <ac:spMk id="6" creationId="{52C258F0-C1B7-4E4F-B85A-1174719ED8CD}"/>
          </ac:spMkLst>
        </pc:spChg>
        <pc:spChg chg="add del mod ord">
          <ac:chgData name="Sabine Dorestal" userId="05f26a67690a96c5" providerId="LiveId" clId="{94C0B257-84DD-44EF-87FA-F048C2E142E7}" dt="2020-12-06T15:19:07.544" v="9089" actId="27636"/>
          <ac:spMkLst>
            <pc:docMk/>
            <pc:sldMk cId="3592657636" sldId="280"/>
            <ac:spMk id="7" creationId="{2BDD9201-3AE4-4A67-9C5C-A26110DAA3A4}"/>
          </ac:spMkLst>
        </pc:spChg>
        <pc:spChg chg="add del">
          <ac:chgData name="Sabine Dorestal" userId="05f26a67690a96c5" providerId="LiveId" clId="{94C0B257-84DD-44EF-87FA-F048C2E142E7}" dt="2020-12-06T03:15:28.333" v="8003" actId="26606"/>
          <ac:spMkLst>
            <pc:docMk/>
            <pc:sldMk cId="3592657636" sldId="280"/>
            <ac:spMk id="12" creationId="{827B839B-9ADE-406B-8590-F1CAEDED45A1}"/>
          </ac:spMkLst>
        </pc:spChg>
        <pc:spChg chg="add del">
          <ac:chgData name="Sabine Dorestal" userId="05f26a67690a96c5" providerId="LiveId" clId="{94C0B257-84DD-44EF-87FA-F048C2E142E7}" dt="2020-12-06T03:15:20.255" v="8001" actId="26606"/>
          <ac:spMkLst>
            <pc:docMk/>
            <pc:sldMk cId="3592657636" sldId="280"/>
            <ac:spMk id="13" creationId="{2F56F8EA-3356-4455-9899-320874F6E465}"/>
          </ac:spMkLst>
        </pc:spChg>
        <pc:spChg chg="add del">
          <ac:chgData name="Sabine Dorestal" userId="05f26a67690a96c5" providerId="LiveId" clId="{94C0B257-84DD-44EF-87FA-F048C2E142E7}" dt="2020-12-06T03:15:28.333" v="8003" actId="26606"/>
          <ac:spMkLst>
            <pc:docMk/>
            <pc:sldMk cId="3592657636" sldId="280"/>
            <ac:spMk id="14" creationId="{CFE45BF0-46DB-408C-B5F7-7B11716805D4}"/>
          </ac:spMkLst>
        </pc:spChg>
        <pc:spChg chg="add del">
          <ac:chgData name="Sabine Dorestal" userId="05f26a67690a96c5" providerId="LiveId" clId="{94C0B257-84DD-44EF-87FA-F048C2E142E7}" dt="2020-12-06T03:15:28.333" v="8003" actId="26606"/>
          <ac:spMkLst>
            <pc:docMk/>
            <pc:sldMk cId="3592657636" sldId="280"/>
            <ac:spMk id="15" creationId="{2BDD9201-3AE4-4A67-9C5C-A26110DAA3A4}"/>
          </ac:spMkLst>
        </pc:spChg>
        <pc:spChg chg="add del">
          <ac:chgData name="Sabine Dorestal" userId="05f26a67690a96c5" providerId="LiveId" clId="{94C0B257-84DD-44EF-87FA-F048C2E142E7}" dt="2020-12-06T03:15:28.333" v="8003" actId="26606"/>
          <ac:spMkLst>
            <pc:docMk/>
            <pc:sldMk cId="3592657636" sldId="280"/>
            <ac:spMk id="16" creationId="{2AEBC8F2-97B1-41B4-93F1-2D289E197FBA}"/>
          </ac:spMkLst>
        </pc:spChg>
        <pc:spChg chg="add del">
          <ac:chgData name="Sabine Dorestal" userId="05f26a67690a96c5" providerId="LiveId" clId="{94C0B257-84DD-44EF-87FA-F048C2E142E7}" dt="2020-12-06T03:15:28.333" v="8003" actId="26606"/>
          <ac:spMkLst>
            <pc:docMk/>
            <pc:sldMk cId="3592657636" sldId="280"/>
            <ac:spMk id="18" creationId="{472E3A19-F5D5-48FC-BB9C-48C2F68F598B}"/>
          </ac:spMkLst>
        </pc:spChg>
        <pc:spChg chg="add del">
          <ac:chgData name="Sabine Dorestal" userId="05f26a67690a96c5" providerId="LiveId" clId="{94C0B257-84DD-44EF-87FA-F048C2E142E7}" dt="2020-12-06T03:16:48.622" v="8012" actId="26606"/>
          <ac:spMkLst>
            <pc:docMk/>
            <pc:sldMk cId="3592657636" sldId="280"/>
            <ac:spMk id="19" creationId="{C5E6CFF1-2F42-4E10-9A97-F116F46F53FE}"/>
          </ac:spMkLst>
        </pc:spChg>
        <pc:spChg chg="add del">
          <ac:chgData name="Sabine Dorestal" userId="05f26a67690a96c5" providerId="LiveId" clId="{94C0B257-84DD-44EF-87FA-F048C2E142E7}" dt="2020-12-06T03:15:28.333" v="8003" actId="26606"/>
          <ac:spMkLst>
            <pc:docMk/>
            <pc:sldMk cId="3592657636" sldId="280"/>
            <ac:spMk id="20" creationId="{7A62E32F-BB65-43A8-8EB5-92346890E549}"/>
          </ac:spMkLst>
        </pc:spChg>
        <pc:spChg chg="add del">
          <ac:chgData name="Sabine Dorestal" userId="05f26a67690a96c5" providerId="LiveId" clId="{94C0B257-84DD-44EF-87FA-F048C2E142E7}" dt="2020-12-06T03:16:56.731" v="8014" actId="26606"/>
          <ac:spMkLst>
            <pc:docMk/>
            <pc:sldMk cId="3592657636" sldId="280"/>
            <ac:spMk id="21" creationId="{9B76D444-2756-434F-AE61-96D69830C13E}"/>
          </ac:spMkLst>
        </pc:spChg>
        <pc:spChg chg="add del">
          <ac:chgData name="Sabine Dorestal" userId="05f26a67690a96c5" providerId="LiveId" clId="{94C0B257-84DD-44EF-87FA-F048C2E142E7}" dt="2020-12-06T03:15:28.333" v="8003" actId="26606"/>
          <ac:spMkLst>
            <pc:docMk/>
            <pc:sldMk cId="3592657636" sldId="280"/>
            <ac:spMk id="22" creationId="{14E91B64-9FCC-451E-AFB4-A827D6329367}"/>
          </ac:spMkLst>
        </pc:spChg>
        <pc:spChg chg="add del">
          <ac:chgData name="Sabine Dorestal" userId="05f26a67690a96c5" providerId="LiveId" clId="{94C0B257-84DD-44EF-87FA-F048C2E142E7}" dt="2020-12-06T03:16:56.731" v="8014" actId="26606"/>
          <ac:spMkLst>
            <pc:docMk/>
            <pc:sldMk cId="3592657636" sldId="280"/>
            <ac:spMk id="23" creationId="{A27B6159-7734-4564-9E0F-C4BC43C36E52}"/>
          </ac:spMkLst>
        </pc:spChg>
        <pc:spChg chg="add del">
          <ac:chgData name="Sabine Dorestal" userId="05f26a67690a96c5" providerId="LiveId" clId="{94C0B257-84DD-44EF-87FA-F048C2E142E7}" dt="2020-12-06T03:17:18.262" v="8018" actId="26606"/>
          <ac:spMkLst>
            <pc:docMk/>
            <pc:sldMk cId="3592657636" sldId="280"/>
            <ac:spMk id="25" creationId="{F4C0B10B-D2C4-4A54-AFAD-3D27DF88BB37}"/>
          </ac:spMkLst>
        </pc:spChg>
        <pc:spChg chg="add del">
          <ac:chgData name="Sabine Dorestal" userId="05f26a67690a96c5" providerId="LiveId" clId="{94C0B257-84DD-44EF-87FA-F048C2E142E7}" dt="2020-12-06T03:17:54.107" v="8022" actId="26606"/>
          <ac:spMkLst>
            <pc:docMk/>
            <pc:sldMk cId="3592657636" sldId="280"/>
            <ac:spMk id="27" creationId="{3CD9DF72-87A3-404E-A828-84CBF11A8303}"/>
          </ac:spMkLst>
        </pc:spChg>
        <pc:spChg chg="add del">
          <ac:chgData name="Sabine Dorestal" userId="05f26a67690a96c5" providerId="LiveId" clId="{94C0B257-84DD-44EF-87FA-F048C2E142E7}" dt="2020-12-06T03:17:57.278" v="8024" actId="26606"/>
          <ac:spMkLst>
            <pc:docMk/>
            <pc:sldMk cId="3592657636" sldId="280"/>
            <ac:spMk id="30" creationId="{E862BE82-D00D-42C1-BF16-93AA37870C32}"/>
          </ac:spMkLst>
        </pc:spChg>
        <pc:spChg chg="add del">
          <ac:chgData name="Sabine Dorestal" userId="05f26a67690a96c5" providerId="LiveId" clId="{94C0B257-84DD-44EF-87FA-F048C2E142E7}" dt="2020-12-06T03:17:57.278" v="8024" actId="26606"/>
          <ac:spMkLst>
            <pc:docMk/>
            <pc:sldMk cId="3592657636" sldId="280"/>
            <ac:spMk id="31" creationId="{F6D92C2D-1D3D-4974-918C-06579FB354A9}"/>
          </ac:spMkLst>
        </pc:spChg>
        <pc:spChg chg="add del">
          <ac:chgData name="Sabine Dorestal" userId="05f26a67690a96c5" providerId="LiveId" clId="{94C0B257-84DD-44EF-87FA-F048C2E142E7}" dt="2020-12-06T03:18:08.482" v="8026" actId="26606"/>
          <ac:spMkLst>
            <pc:docMk/>
            <pc:sldMk cId="3592657636" sldId="280"/>
            <ac:spMk id="33" creationId="{4E2ED6F9-63C3-4A8D-9BB4-1EA62533B672}"/>
          </ac:spMkLst>
        </pc:spChg>
        <pc:spChg chg="add del">
          <ac:chgData name="Sabine Dorestal" userId="05f26a67690a96c5" providerId="LiveId" clId="{94C0B257-84DD-44EF-87FA-F048C2E142E7}" dt="2020-12-06T03:18:08.482" v="8026" actId="26606"/>
          <ac:spMkLst>
            <pc:docMk/>
            <pc:sldMk cId="3592657636" sldId="280"/>
            <ac:spMk id="34" creationId="{6D72081E-AD41-4FBB-B02B-698A68DBCA5E}"/>
          </ac:spMkLst>
        </pc:spChg>
        <pc:spChg chg="add del">
          <ac:chgData name="Sabine Dorestal" userId="05f26a67690a96c5" providerId="LiveId" clId="{94C0B257-84DD-44EF-87FA-F048C2E142E7}" dt="2020-12-06T03:18:08.482" v="8026" actId="26606"/>
          <ac:spMkLst>
            <pc:docMk/>
            <pc:sldMk cId="3592657636" sldId="280"/>
            <ac:spMk id="35" creationId="{716248AD-805F-41BF-9B57-FC53E5B32F98}"/>
          </ac:spMkLst>
        </pc:spChg>
        <pc:spChg chg="add del">
          <ac:chgData name="Sabine Dorestal" userId="05f26a67690a96c5" providerId="LiveId" clId="{94C0B257-84DD-44EF-87FA-F048C2E142E7}" dt="2020-12-06T03:18:08.482" v="8026" actId="26606"/>
          <ac:spMkLst>
            <pc:docMk/>
            <pc:sldMk cId="3592657636" sldId="280"/>
            <ac:spMk id="36" creationId="{1F82758F-B2B3-4F0A-BB90-4BFFEDD166D6}"/>
          </ac:spMkLst>
        </pc:spChg>
        <pc:spChg chg="add">
          <ac:chgData name="Sabine Dorestal" userId="05f26a67690a96c5" providerId="LiveId" clId="{94C0B257-84DD-44EF-87FA-F048C2E142E7}" dt="2020-12-06T03:18:08.513" v="8027" actId="26606"/>
          <ac:spMkLst>
            <pc:docMk/>
            <pc:sldMk cId="3592657636" sldId="280"/>
            <ac:spMk id="38" creationId="{9B76D444-2756-434F-AE61-96D69830C13E}"/>
          </ac:spMkLst>
        </pc:spChg>
        <pc:spChg chg="add">
          <ac:chgData name="Sabine Dorestal" userId="05f26a67690a96c5" providerId="LiveId" clId="{94C0B257-84DD-44EF-87FA-F048C2E142E7}" dt="2020-12-06T03:18:08.513" v="8027" actId="26606"/>
          <ac:spMkLst>
            <pc:docMk/>
            <pc:sldMk cId="3592657636" sldId="280"/>
            <ac:spMk id="39" creationId="{A27B6159-7734-4564-9E0F-C4BC43C36E52}"/>
          </ac:spMkLst>
        </pc:spChg>
        <pc:spChg chg="add del">
          <ac:chgData name="Sabine Dorestal" userId="05f26a67690a96c5" providerId="LiveId" clId="{94C0B257-84DD-44EF-87FA-F048C2E142E7}" dt="2020-12-06T03:15:34.115" v="8005" actId="26606"/>
          <ac:spMkLst>
            <pc:docMk/>
            <pc:sldMk cId="3592657636" sldId="280"/>
            <ac:spMk id="60" creationId="{FFE2FE29-1120-4FE4-9FDA-311CBA66F438}"/>
          </ac:spMkLst>
        </pc:spChg>
        <pc:spChg chg="add del">
          <ac:chgData name="Sabine Dorestal" userId="05f26a67690a96c5" providerId="LiveId" clId="{94C0B257-84DD-44EF-87FA-F048C2E142E7}" dt="2020-12-06T03:15:34.115" v="8005" actId="26606"/>
          <ac:spMkLst>
            <pc:docMk/>
            <pc:sldMk cId="3592657636" sldId="280"/>
            <ac:spMk id="74" creationId="{DDD926EC-6F88-4D89-9AED-1C4C1AC00E22}"/>
          </ac:spMkLst>
        </pc:spChg>
        <pc:spChg chg="add del">
          <ac:chgData name="Sabine Dorestal" userId="05f26a67690a96c5" providerId="LiveId" clId="{94C0B257-84DD-44EF-87FA-F048C2E142E7}" dt="2020-12-06T03:15:34.115" v="8005" actId="26606"/>
          <ac:spMkLst>
            <pc:docMk/>
            <pc:sldMk cId="3592657636" sldId="280"/>
            <ac:spMk id="75" creationId="{A210685A-6235-45A7-850D-A6F555466EF7}"/>
          </ac:spMkLst>
        </pc:spChg>
        <pc:spChg chg="add del">
          <ac:chgData name="Sabine Dorestal" userId="05f26a67690a96c5" providerId="LiveId" clId="{94C0B257-84DD-44EF-87FA-F048C2E142E7}" dt="2020-12-06T03:15:34.115" v="8005" actId="26606"/>
          <ac:spMkLst>
            <pc:docMk/>
            <pc:sldMk cId="3592657636" sldId="280"/>
            <ac:spMk id="79" creationId="{2BDD9201-3AE4-4A67-9C5C-A26110DAA3A4}"/>
          </ac:spMkLst>
        </pc:spChg>
        <pc:spChg chg="add del">
          <ac:chgData name="Sabine Dorestal" userId="05f26a67690a96c5" providerId="LiveId" clId="{94C0B257-84DD-44EF-87FA-F048C2E142E7}" dt="2020-12-06T03:15:37.803" v="8007" actId="26606"/>
          <ac:spMkLst>
            <pc:docMk/>
            <pc:sldMk cId="3592657636" sldId="280"/>
            <ac:spMk id="81" creationId="{8D70B121-56F4-4848-B38B-182089D909FA}"/>
          </ac:spMkLst>
        </pc:spChg>
        <pc:spChg chg="add del">
          <ac:chgData name="Sabine Dorestal" userId="05f26a67690a96c5" providerId="LiveId" clId="{94C0B257-84DD-44EF-87FA-F048C2E142E7}" dt="2020-12-06T03:15:37.803" v="8007" actId="26606"/>
          <ac:spMkLst>
            <pc:docMk/>
            <pc:sldMk cId="3592657636" sldId="280"/>
            <ac:spMk id="83" creationId="{2BDD9201-3AE4-4A67-9C5C-A26110DAA3A4}"/>
          </ac:spMkLst>
        </pc:spChg>
        <pc:grpChg chg="add del">
          <ac:chgData name="Sabine Dorestal" userId="05f26a67690a96c5" providerId="LiveId" clId="{94C0B257-84DD-44EF-87FA-F048C2E142E7}" dt="2020-12-06T03:17:18.262" v="8018" actId="26606"/>
          <ac:grpSpMkLst>
            <pc:docMk/>
            <pc:sldMk cId="3592657636" sldId="280"/>
            <ac:grpSpMk id="26" creationId="{B6BADB90-C74B-40D6-86DC-503F65FCE8DC}"/>
          </ac:grpSpMkLst>
        </pc:grpChg>
        <pc:grpChg chg="add del">
          <ac:chgData name="Sabine Dorestal" userId="05f26a67690a96c5" providerId="LiveId" clId="{94C0B257-84DD-44EF-87FA-F048C2E142E7}" dt="2020-12-06T03:15:34.115" v="8005" actId="26606"/>
          <ac:grpSpMkLst>
            <pc:docMk/>
            <pc:sldMk cId="3592657636" sldId="280"/>
            <ac:grpSpMk id="61" creationId="{283F107F-9294-4679-B247-91D8556A6EFE}"/>
          </ac:grpSpMkLst>
        </pc:grpChg>
        <pc:grpChg chg="add del">
          <ac:chgData name="Sabine Dorestal" userId="05f26a67690a96c5" providerId="LiveId" clId="{94C0B257-84DD-44EF-87FA-F048C2E142E7}" dt="2020-12-06T03:15:34.115" v="8005" actId="26606"/>
          <ac:grpSpMkLst>
            <pc:docMk/>
            <pc:sldMk cId="3592657636" sldId="280"/>
            <ac:grpSpMk id="76" creationId="{13BE3671-0C43-4D05-A267-3400AD091C75}"/>
          </ac:grpSpMkLst>
        </pc:grpChg>
        <pc:graphicFrameChg chg="add del">
          <ac:chgData name="Sabine Dorestal" userId="05f26a67690a96c5" providerId="LiveId" clId="{94C0B257-84DD-44EF-87FA-F048C2E142E7}" dt="2020-12-06T03:15:20.255" v="8001" actId="26606"/>
          <ac:graphicFrameMkLst>
            <pc:docMk/>
            <pc:sldMk cId="3592657636" sldId="280"/>
            <ac:graphicFrameMk id="9" creationId="{4A5620F1-84E0-48E6-9999-982A857F3F89}"/>
          </ac:graphicFrameMkLst>
        </pc:graphicFrameChg>
        <pc:picChg chg="add mod ord">
          <ac:chgData name="Sabine Dorestal" userId="05f26a67690a96c5" providerId="LiveId" clId="{94C0B257-84DD-44EF-87FA-F048C2E142E7}" dt="2020-12-06T03:18:08.513" v="8027" actId="26606"/>
          <ac:picMkLst>
            <pc:docMk/>
            <pc:sldMk cId="3592657636" sldId="280"/>
            <ac:picMk id="10" creationId="{4E20BAFF-0C09-4A1B-AD4D-BACB996F67CF}"/>
          </ac:picMkLst>
        </pc:picChg>
        <pc:cxnChg chg="add del">
          <ac:chgData name="Sabine Dorestal" userId="05f26a67690a96c5" providerId="LiveId" clId="{94C0B257-84DD-44EF-87FA-F048C2E142E7}" dt="2020-12-06T03:16:48.622" v="8012" actId="26606"/>
          <ac:cxnSpMkLst>
            <pc:docMk/>
            <pc:sldMk cId="3592657636" sldId="280"/>
            <ac:cxnSpMk id="17" creationId="{67182200-4859-4C8D-BCBB-55B245C28BA3}"/>
          </ac:cxnSpMkLst>
        </pc:cxnChg>
        <pc:cxnChg chg="add del">
          <ac:chgData name="Sabine Dorestal" userId="05f26a67690a96c5" providerId="LiveId" clId="{94C0B257-84DD-44EF-87FA-F048C2E142E7}" dt="2020-12-06T03:16:56.731" v="8014" actId="26606"/>
          <ac:cxnSpMkLst>
            <pc:docMk/>
            <pc:sldMk cId="3592657636" sldId="280"/>
            <ac:cxnSpMk id="24" creationId="{E2FFB46B-05BC-4950-B18A-9593FDAE6ED7}"/>
          </ac:cxnSpMkLst>
        </pc:cxnChg>
        <pc:cxnChg chg="add del">
          <ac:chgData name="Sabine Dorestal" userId="05f26a67690a96c5" providerId="LiveId" clId="{94C0B257-84DD-44EF-87FA-F048C2E142E7}" dt="2020-12-06T03:17:54.107" v="8022" actId="26606"/>
          <ac:cxnSpMkLst>
            <pc:docMk/>
            <pc:sldMk cId="3592657636" sldId="280"/>
            <ac:cxnSpMk id="28" creationId="{20E3A342-4D61-4E3F-AF90-1AB42AEB96CC}"/>
          </ac:cxnSpMkLst>
        </pc:cxnChg>
        <pc:cxnChg chg="add">
          <ac:chgData name="Sabine Dorestal" userId="05f26a67690a96c5" providerId="LiveId" clId="{94C0B257-84DD-44EF-87FA-F048C2E142E7}" dt="2020-12-06T03:18:08.513" v="8027" actId="26606"/>
          <ac:cxnSpMkLst>
            <pc:docMk/>
            <pc:sldMk cId="3592657636" sldId="280"/>
            <ac:cxnSpMk id="40" creationId="{E2FFB46B-05BC-4950-B18A-9593FDAE6ED7}"/>
          </ac:cxnSpMkLst>
        </pc:cxnChg>
        <pc:cxnChg chg="add del">
          <ac:chgData name="Sabine Dorestal" userId="05f26a67690a96c5" providerId="LiveId" clId="{94C0B257-84DD-44EF-87FA-F048C2E142E7}" dt="2020-12-06T03:15:37.803" v="8007" actId="26606"/>
          <ac:cxnSpMkLst>
            <pc:docMk/>
            <pc:sldMk cId="3592657636" sldId="280"/>
            <ac:cxnSpMk id="82" creationId="{2D72A2C9-F3CA-4216-8BAD-FA4C970C3C4E}"/>
          </ac:cxnSpMkLst>
        </pc:cxnChg>
      </pc:sldChg>
      <pc:sldChg chg="addSp delSp modSp new mod setBg modClrScheme setClrOvrMap chgLayout">
        <pc:chgData name="Sabine Dorestal" userId="05f26a67690a96c5" providerId="LiveId" clId="{94C0B257-84DD-44EF-87FA-F048C2E142E7}" dt="2020-12-06T15:19:26.029" v="9092" actId="207"/>
        <pc:sldMkLst>
          <pc:docMk/>
          <pc:sldMk cId="2216676819" sldId="281"/>
        </pc:sldMkLst>
        <pc:spChg chg="del">
          <ac:chgData name="Sabine Dorestal" userId="05f26a67690a96c5" providerId="LiveId" clId="{94C0B257-84DD-44EF-87FA-F048C2E142E7}" dt="2020-12-06T03:07:26.144" v="7771" actId="700"/>
          <ac:spMkLst>
            <pc:docMk/>
            <pc:sldMk cId="2216676819" sldId="281"/>
            <ac:spMk id="2" creationId="{385BC653-D981-4A19-A9A0-6F1B2BFBB25A}"/>
          </ac:spMkLst>
        </pc:spChg>
        <pc:spChg chg="del">
          <ac:chgData name="Sabine Dorestal" userId="05f26a67690a96c5" providerId="LiveId" clId="{94C0B257-84DD-44EF-87FA-F048C2E142E7}" dt="2020-12-06T03:07:26.144" v="7771" actId="700"/>
          <ac:spMkLst>
            <pc:docMk/>
            <pc:sldMk cId="2216676819" sldId="281"/>
            <ac:spMk id="3" creationId="{4268CFB0-AE3D-49E7-B139-40129748C71D}"/>
          </ac:spMkLst>
        </pc:spChg>
        <pc:spChg chg="add mod ord">
          <ac:chgData name="Sabine Dorestal" userId="05f26a67690a96c5" providerId="LiveId" clId="{94C0B257-84DD-44EF-87FA-F048C2E142E7}" dt="2020-12-06T15:19:26.029" v="9092" actId="207"/>
          <ac:spMkLst>
            <pc:docMk/>
            <pc:sldMk cId="2216676819" sldId="281"/>
            <ac:spMk id="4" creationId="{95A1C0B2-2264-4594-98F8-ECE59D4483E3}"/>
          </ac:spMkLst>
        </pc:spChg>
        <pc:spChg chg="add mod ord">
          <ac:chgData name="Sabine Dorestal" userId="05f26a67690a96c5" providerId="LiveId" clId="{94C0B257-84DD-44EF-87FA-F048C2E142E7}" dt="2020-12-06T04:33:03.231" v="8739" actId="26606"/>
          <ac:spMkLst>
            <pc:docMk/>
            <pc:sldMk cId="2216676819" sldId="281"/>
            <ac:spMk id="5" creationId="{8C4C1D28-4EBB-49D8-AF65-BCC82714E068}"/>
          </ac:spMkLst>
        </pc:spChg>
        <pc:spChg chg="add mod ord">
          <ac:chgData name="Sabine Dorestal" userId="05f26a67690a96c5" providerId="LiveId" clId="{94C0B257-84DD-44EF-87FA-F048C2E142E7}" dt="2020-12-06T04:33:03.231" v="8739" actId="26606"/>
          <ac:spMkLst>
            <pc:docMk/>
            <pc:sldMk cId="2216676819" sldId="281"/>
            <ac:spMk id="6" creationId="{5DC160FE-BC7E-4808-BD45-B4CD784BA728}"/>
          </ac:spMkLst>
        </pc:spChg>
        <pc:spChg chg="add del">
          <ac:chgData name="Sabine Dorestal" userId="05f26a67690a96c5" providerId="LiveId" clId="{94C0B257-84DD-44EF-87FA-F048C2E142E7}" dt="2020-12-06T04:33:03.231" v="8739" actId="26606"/>
          <ac:spMkLst>
            <pc:docMk/>
            <pc:sldMk cId="2216676819" sldId="281"/>
            <ac:spMk id="8" creationId="{2A6B319F-86FE-4754-878E-06F0804D882B}"/>
          </ac:spMkLst>
        </pc:spChg>
        <pc:spChg chg="add del">
          <ac:chgData name="Sabine Dorestal" userId="05f26a67690a96c5" providerId="LiveId" clId="{94C0B257-84DD-44EF-87FA-F048C2E142E7}" dt="2020-12-06T04:33:03.231" v="8739" actId="26606"/>
          <ac:spMkLst>
            <pc:docMk/>
            <pc:sldMk cId="2216676819" sldId="281"/>
            <ac:spMk id="9" creationId="{DCF7D1B5-3477-499F-ACC5-2C8B07F4EDB3}"/>
          </ac:spMkLst>
        </pc:spChg>
        <pc:spChg chg="add del">
          <ac:chgData name="Sabine Dorestal" userId="05f26a67690a96c5" providerId="LiveId" clId="{94C0B257-84DD-44EF-87FA-F048C2E142E7}" dt="2020-12-06T04:32:48.707" v="8737" actId="26606"/>
          <ac:spMkLst>
            <pc:docMk/>
            <pc:sldMk cId="2216676819" sldId="281"/>
            <ac:spMk id="11" creationId="{21739CA5-F0F5-48E1-8E8C-F24B71827E46}"/>
          </ac:spMkLst>
        </pc:spChg>
        <pc:spChg chg="add del">
          <ac:chgData name="Sabine Dorestal" userId="05f26a67690a96c5" providerId="LiveId" clId="{94C0B257-84DD-44EF-87FA-F048C2E142E7}" dt="2020-12-06T04:32:48.707" v="8737" actId="26606"/>
          <ac:spMkLst>
            <pc:docMk/>
            <pc:sldMk cId="2216676819" sldId="281"/>
            <ac:spMk id="13" creationId="{3EAD2937-F230-41D4-B9C5-975B129BFC20}"/>
          </ac:spMkLst>
        </pc:spChg>
        <pc:spChg chg="add del">
          <ac:chgData name="Sabine Dorestal" userId="05f26a67690a96c5" providerId="LiveId" clId="{94C0B257-84DD-44EF-87FA-F048C2E142E7}" dt="2020-12-06T04:32:48.707" v="8737" actId="26606"/>
          <ac:spMkLst>
            <pc:docMk/>
            <pc:sldMk cId="2216676819" sldId="281"/>
            <ac:spMk id="15" creationId="{CCD444A3-C338-4886-B7F1-4BA2AF46EB64}"/>
          </ac:spMkLst>
        </pc:spChg>
      </pc:sldChg>
      <pc:sldChg chg="addSp delSp modSp new mod setBg modClrScheme chgLayout">
        <pc:chgData name="Sabine Dorestal" userId="05f26a67690a96c5" providerId="LiveId" clId="{94C0B257-84DD-44EF-87FA-F048C2E142E7}" dt="2020-12-06T15:23:16.641" v="9128" actId="115"/>
        <pc:sldMkLst>
          <pc:docMk/>
          <pc:sldMk cId="3552003039" sldId="282"/>
        </pc:sldMkLst>
        <pc:spChg chg="mod ord">
          <ac:chgData name="Sabine Dorestal" userId="05f26a67690a96c5" providerId="LiveId" clId="{94C0B257-84DD-44EF-87FA-F048C2E142E7}" dt="2020-12-06T15:23:16.641" v="9128" actId="115"/>
          <ac:spMkLst>
            <pc:docMk/>
            <pc:sldMk cId="3552003039" sldId="282"/>
            <ac:spMk id="2" creationId="{9B4571F5-DD3C-40D2-9B95-14F2F11949D1}"/>
          </ac:spMkLst>
        </pc:spChg>
        <pc:spChg chg="mod ord">
          <ac:chgData name="Sabine Dorestal" userId="05f26a67690a96c5" providerId="LiveId" clId="{94C0B257-84DD-44EF-87FA-F048C2E142E7}" dt="2020-12-06T03:51:40.010" v="8510" actId="6549"/>
          <ac:spMkLst>
            <pc:docMk/>
            <pc:sldMk cId="3552003039" sldId="282"/>
            <ac:spMk id="3" creationId="{22B8E2AC-BA2E-41A4-BFEE-37BF803C2ADD}"/>
          </ac:spMkLst>
        </pc:spChg>
        <pc:spChg chg="del">
          <ac:chgData name="Sabine Dorestal" userId="05f26a67690a96c5" providerId="LiveId" clId="{94C0B257-84DD-44EF-87FA-F048C2E142E7}" dt="2020-12-06T03:44:14.218" v="8229" actId="700"/>
          <ac:spMkLst>
            <pc:docMk/>
            <pc:sldMk cId="3552003039" sldId="282"/>
            <ac:spMk id="4" creationId="{EA44E137-D223-4509-A28B-754D37A41BB2}"/>
          </ac:spMkLst>
        </pc:spChg>
        <pc:spChg chg="add">
          <ac:chgData name="Sabine Dorestal" userId="05f26a67690a96c5" providerId="LiveId" clId="{94C0B257-84DD-44EF-87FA-F048C2E142E7}" dt="2020-12-06T03:51:16.611" v="8508" actId="26606"/>
          <ac:spMkLst>
            <pc:docMk/>
            <pc:sldMk cId="3552003039" sldId="282"/>
            <ac:spMk id="10" creationId="{59A309A7-1751-4ABE-A3C1-EEC40366AD89}"/>
          </ac:spMkLst>
        </pc:spChg>
        <pc:spChg chg="add">
          <ac:chgData name="Sabine Dorestal" userId="05f26a67690a96c5" providerId="LiveId" clId="{94C0B257-84DD-44EF-87FA-F048C2E142E7}" dt="2020-12-06T03:51:16.611" v="8508" actId="26606"/>
          <ac:spMkLst>
            <pc:docMk/>
            <pc:sldMk cId="3552003039" sldId="282"/>
            <ac:spMk id="12" creationId="{967D8EB6-EAE1-4F9C-B398-83321E287204}"/>
          </ac:spMkLst>
        </pc:spChg>
        <pc:picChg chg="add">
          <ac:chgData name="Sabine Dorestal" userId="05f26a67690a96c5" providerId="LiveId" clId="{94C0B257-84DD-44EF-87FA-F048C2E142E7}" dt="2020-12-06T03:51:16.611" v="8508" actId="26606"/>
          <ac:picMkLst>
            <pc:docMk/>
            <pc:sldMk cId="3552003039" sldId="282"/>
            <ac:picMk id="7" creationId="{1A1282B2-DFA1-4DF2-BC8F-BE4D7937D1F4}"/>
          </ac:picMkLst>
        </pc:picChg>
      </pc:sldChg>
      <pc:sldChg chg="addSp delSp modSp new mod setBg modClrScheme chgLayout">
        <pc:chgData name="Sabine Dorestal" userId="05f26a67690a96c5" providerId="LiveId" clId="{94C0B257-84DD-44EF-87FA-F048C2E142E7}" dt="2020-12-06T04:27:07.058" v="8699" actId="113"/>
        <pc:sldMkLst>
          <pc:docMk/>
          <pc:sldMk cId="2368230521" sldId="283"/>
        </pc:sldMkLst>
        <pc:spChg chg="mod ord">
          <ac:chgData name="Sabine Dorestal" userId="05f26a67690a96c5" providerId="LiveId" clId="{94C0B257-84DD-44EF-87FA-F048C2E142E7}" dt="2020-12-06T04:27:07.058" v="8699" actId="113"/>
          <ac:spMkLst>
            <pc:docMk/>
            <pc:sldMk cId="2368230521" sldId="283"/>
            <ac:spMk id="2" creationId="{F73E1F63-EAD0-41CF-AD16-45328DF3D5F2}"/>
          </ac:spMkLst>
        </pc:spChg>
        <pc:spChg chg="del">
          <ac:chgData name="Sabine Dorestal" userId="05f26a67690a96c5" providerId="LiveId" clId="{94C0B257-84DD-44EF-87FA-F048C2E142E7}" dt="2020-12-06T04:26:07.204" v="8684" actId="700"/>
          <ac:spMkLst>
            <pc:docMk/>
            <pc:sldMk cId="2368230521" sldId="283"/>
            <ac:spMk id="3" creationId="{ED810F14-0D55-4C01-970E-EB58F2BD5177}"/>
          </ac:spMkLst>
        </pc:spChg>
        <pc:spChg chg="add">
          <ac:chgData name="Sabine Dorestal" userId="05f26a67690a96c5" providerId="LiveId" clId="{94C0B257-84DD-44EF-87FA-F048C2E142E7}" dt="2020-12-06T04:26:19.425" v="8687" actId="26606"/>
          <ac:spMkLst>
            <pc:docMk/>
            <pc:sldMk cId="2368230521" sldId="283"/>
            <ac:spMk id="7" creationId="{23962611-DFD5-4092-AAFD-559E3DFCE2C9}"/>
          </ac:spMkLst>
        </pc:spChg>
        <pc:spChg chg="add del">
          <ac:chgData name="Sabine Dorestal" userId="05f26a67690a96c5" providerId="LiveId" clId="{94C0B257-84DD-44EF-87FA-F048C2E142E7}" dt="2020-12-06T04:26:19.393" v="8686" actId="26606"/>
          <ac:spMkLst>
            <pc:docMk/>
            <pc:sldMk cId="2368230521" sldId="283"/>
            <ac:spMk id="9" creationId="{7905BA41-EE6E-4F80-8636-447F22DD729A}"/>
          </ac:spMkLst>
        </pc:spChg>
        <pc:spChg chg="add del">
          <ac:chgData name="Sabine Dorestal" userId="05f26a67690a96c5" providerId="LiveId" clId="{94C0B257-84DD-44EF-87FA-F048C2E142E7}" dt="2020-12-06T04:26:19.393" v="8686" actId="26606"/>
          <ac:spMkLst>
            <pc:docMk/>
            <pc:sldMk cId="2368230521" sldId="283"/>
            <ac:spMk id="11" creationId="{CD7549B2-EE05-4558-8C64-AC46755F2B25}"/>
          </ac:spMkLst>
        </pc:spChg>
        <pc:picChg chg="add del">
          <ac:chgData name="Sabine Dorestal" userId="05f26a67690a96c5" providerId="LiveId" clId="{94C0B257-84DD-44EF-87FA-F048C2E142E7}" dt="2020-12-06T04:26:19.393" v="8686" actId="26606"/>
          <ac:picMkLst>
            <pc:docMk/>
            <pc:sldMk cId="2368230521" sldId="283"/>
            <ac:picMk id="6" creationId="{8FD8BD48-8EE1-453F-A78A-19C3A6B55BE4}"/>
          </ac:picMkLst>
        </pc:picChg>
        <pc:picChg chg="add">
          <ac:chgData name="Sabine Dorestal" userId="05f26a67690a96c5" providerId="LiveId" clId="{94C0B257-84DD-44EF-87FA-F048C2E142E7}" dt="2020-12-06T04:26:19.425" v="8687" actId="26606"/>
          <ac:picMkLst>
            <pc:docMk/>
            <pc:sldMk cId="2368230521" sldId="283"/>
            <ac:picMk id="13" creationId="{2270F1FA-0425-408F-9861-80BF5AFB276D}"/>
          </ac:picMkLst>
        </pc:picChg>
      </pc:sldChg>
      <pc:sldChg chg="addSp delSp modSp new mod setBg">
        <pc:chgData name="Sabine Dorestal" userId="05f26a67690a96c5" providerId="LiveId" clId="{94C0B257-84DD-44EF-87FA-F048C2E142E7}" dt="2020-12-06T04:38:35.397" v="8818" actId="120"/>
        <pc:sldMkLst>
          <pc:docMk/>
          <pc:sldMk cId="3713011538" sldId="284"/>
        </pc:sldMkLst>
        <pc:spChg chg="mod">
          <ac:chgData name="Sabine Dorestal" userId="05f26a67690a96c5" providerId="LiveId" clId="{94C0B257-84DD-44EF-87FA-F048C2E142E7}" dt="2020-12-06T04:38:35.397" v="8818" actId="120"/>
          <ac:spMkLst>
            <pc:docMk/>
            <pc:sldMk cId="3713011538" sldId="284"/>
            <ac:spMk id="2" creationId="{D1A02766-46D2-4A27-8574-8C25F3B363A7}"/>
          </ac:spMkLst>
        </pc:spChg>
        <pc:spChg chg="del">
          <ac:chgData name="Sabine Dorestal" userId="05f26a67690a96c5" providerId="LiveId" clId="{94C0B257-84DD-44EF-87FA-F048C2E142E7}" dt="2020-12-06T04:37:35.194" v="8796" actId="26606"/>
          <ac:spMkLst>
            <pc:docMk/>
            <pc:sldMk cId="3713011538" sldId="284"/>
            <ac:spMk id="3" creationId="{E18642CD-8581-472F-8080-B1619CD0563A}"/>
          </ac:spMkLst>
        </pc:spChg>
        <pc:spChg chg="add">
          <ac:chgData name="Sabine Dorestal" userId="05f26a67690a96c5" providerId="LiveId" clId="{94C0B257-84DD-44EF-87FA-F048C2E142E7}" dt="2020-12-06T04:37:35.194" v="8796" actId="26606"/>
          <ac:spMkLst>
            <pc:docMk/>
            <pc:sldMk cId="3713011538" sldId="284"/>
            <ac:spMk id="9" creationId="{55666830-9A19-4E01-8505-D6C7F9AC5665}"/>
          </ac:spMkLst>
        </pc:spChg>
        <pc:spChg chg="add">
          <ac:chgData name="Sabine Dorestal" userId="05f26a67690a96c5" providerId="LiveId" clId="{94C0B257-84DD-44EF-87FA-F048C2E142E7}" dt="2020-12-06T04:37:35.194" v="8796" actId="26606"/>
          <ac:spMkLst>
            <pc:docMk/>
            <pc:sldMk cId="3713011538" sldId="284"/>
            <ac:spMk id="11" creationId="{AE9FC877-7FB6-4D22-9988-35420644E202}"/>
          </ac:spMkLst>
        </pc:spChg>
        <pc:spChg chg="add">
          <ac:chgData name="Sabine Dorestal" userId="05f26a67690a96c5" providerId="LiveId" clId="{94C0B257-84DD-44EF-87FA-F048C2E142E7}" dt="2020-12-06T04:37:35.194" v="8796" actId="26606"/>
          <ac:spMkLst>
            <pc:docMk/>
            <pc:sldMk cId="3713011538" sldId="284"/>
            <ac:spMk id="13" creationId="{E41809D1-F12E-46BB-B804-5F209D325E8B}"/>
          </ac:spMkLst>
        </pc:spChg>
        <pc:spChg chg="add">
          <ac:chgData name="Sabine Dorestal" userId="05f26a67690a96c5" providerId="LiveId" clId="{94C0B257-84DD-44EF-87FA-F048C2E142E7}" dt="2020-12-06T04:37:35.194" v="8796" actId="26606"/>
          <ac:spMkLst>
            <pc:docMk/>
            <pc:sldMk cId="3713011538" sldId="284"/>
            <ac:spMk id="15" creationId="{AF2F604E-43BE-4DC3-B983-E071523364F8}"/>
          </ac:spMkLst>
        </pc:spChg>
        <pc:spChg chg="add">
          <ac:chgData name="Sabine Dorestal" userId="05f26a67690a96c5" providerId="LiveId" clId="{94C0B257-84DD-44EF-87FA-F048C2E142E7}" dt="2020-12-06T04:37:35.194" v="8796" actId="26606"/>
          <ac:spMkLst>
            <pc:docMk/>
            <pc:sldMk cId="3713011538" sldId="284"/>
            <ac:spMk id="17" creationId="{08C9B587-E65E-4B52-B37C-ABEBB6E87928}"/>
          </ac:spMkLst>
        </pc:spChg>
        <pc:picChg chg="add">
          <ac:chgData name="Sabine Dorestal" userId="05f26a67690a96c5" providerId="LiveId" clId="{94C0B257-84DD-44EF-87FA-F048C2E142E7}" dt="2020-12-06T04:37:35.194" v="8796" actId="26606"/>
          <ac:picMkLst>
            <pc:docMk/>
            <pc:sldMk cId="3713011538" sldId="284"/>
            <ac:picMk id="5" creationId="{7E019379-BB2C-4354-ABA8-1FE42A18B5D3}"/>
          </ac:picMkLst>
        </pc:picChg>
      </pc:sldChg>
      <pc:sldChg chg="addSp delSp modSp new mod setBg">
        <pc:chgData name="Sabine Dorestal" userId="05f26a67690a96c5" providerId="LiveId" clId="{94C0B257-84DD-44EF-87FA-F048C2E142E7}" dt="2020-12-06T15:24:40.235" v="9134" actId="14100"/>
        <pc:sldMkLst>
          <pc:docMk/>
          <pc:sldMk cId="3317270097" sldId="285"/>
        </pc:sldMkLst>
        <pc:spChg chg="mod ord">
          <ac:chgData name="Sabine Dorestal" userId="05f26a67690a96c5" providerId="LiveId" clId="{94C0B257-84DD-44EF-87FA-F048C2E142E7}" dt="2020-12-06T15:24:40.235" v="9134" actId="14100"/>
          <ac:spMkLst>
            <pc:docMk/>
            <pc:sldMk cId="3317270097" sldId="285"/>
            <ac:spMk id="2" creationId="{CD3D540A-E00F-4082-B023-16B731857A9D}"/>
          </ac:spMkLst>
        </pc:spChg>
        <pc:spChg chg="del">
          <ac:chgData name="Sabine Dorestal" userId="05f26a67690a96c5" providerId="LiveId" clId="{94C0B257-84DD-44EF-87FA-F048C2E142E7}" dt="2020-12-06T04:40:38.602" v="8845" actId="931"/>
          <ac:spMkLst>
            <pc:docMk/>
            <pc:sldMk cId="3317270097" sldId="285"/>
            <ac:spMk id="3" creationId="{5B45FAAF-E791-412A-943D-3965A7BDD4E7}"/>
          </ac:spMkLst>
        </pc:spChg>
        <pc:spChg chg="add mod">
          <ac:chgData name="Sabine Dorestal" userId="05f26a67690a96c5" providerId="LiveId" clId="{94C0B257-84DD-44EF-87FA-F048C2E142E7}" dt="2020-12-06T15:24:00.829" v="9131" actId="1076"/>
          <ac:spMkLst>
            <pc:docMk/>
            <pc:sldMk cId="3317270097" sldId="285"/>
            <ac:spMk id="6" creationId="{0EEA266F-FBC9-4EF4-989C-19E1A2A0A73A}"/>
          </ac:spMkLst>
        </pc:spChg>
        <pc:spChg chg="add del">
          <ac:chgData name="Sabine Dorestal" userId="05f26a67690a96c5" providerId="LiveId" clId="{94C0B257-84DD-44EF-87FA-F048C2E142E7}" dt="2020-12-06T04:41:03.522" v="8849" actId="26606"/>
          <ac:spMkLst>
            <pc:docMk/>
            <pc:sldMk cId="3317270097" sldId="285"/>
            <ac:spMk id="11" creationId="{3F24A09B-713F-43FC-AB6E-B88083968522}"/>
          </ac:spMkLst>
        </pc:spChg>
        <pc:spChg chg="add del">
          <ac:chgData name="Sabine Dorestal" userId="05f26a67690a96c5" providerId="LiveId" clId="{94C0B257-84DD-44EF-87FA-F048C2E142E7}" dt="2020-12-06T04:41:08.740" v="8851" actId="26606"/>
          <ac:spMkLst>
            <pc:docMk/>
            <pc:sldMk cId="3317270097" sldId="285"/>
            <ac:spMk id="15" creationId="{3E443FD7-A66B-4AA0-872D-B088B9BC5F17}"/>
          </ac:spMkLst>
        </pc:spChg>
        <pc:spChg chg="add del">
          <ac:chgData name="Sabine Dorestal" userId="05f26a67690a96c5" providerId="LiveId" clId="{94C0B257-84DD-44EF-87FA-F048C2E142E7}" dt="2020-12-06T04:41:22.433" v="8853" actId="26606"/>
          <ac:spMkLst>
            <pc:docMk/>
            <pc:sldMk cId="3317270097" sldId="285"/>
            <ac:spMk id="17" creationId="{3F24A09B-713F-43FC-AB6E-B88083968522}"/>
          </ac:spMkLst>
        </pc:spChg>
        <pc:spChg chg="add del">
          <ac:chgData name="Sabine Dorestal" userId="05f26a67690a96c5" providerId="LiveId" clId="{94C0B257-84DD-44EF-87FA-F048C2E142E7}" dt="2020-12-06T04:42:17.662" v="8863" actId="26606"/>
          <ac:spMkLst>
            <pc:docMk/>
            <pc:sldMk cId="3317270097" sldId="285"/>
            <ac:spMk id="20" creationId="{489B7BFD-8F45-4093-AD9C-91B15B0503D9}"/>
          </ac:spMkLst>
        </pc:spChg>
        <pc:spChg chg="add del">
          <ac:chgData name="Sabine Dorestal" userId="05f26a67690a96c5" providerId="LiveId" clId="{94C0B257-84DD-44EF-87FA-F048C2E142E7}" dt="2020-12-06T04:42:17.662" v="8863" actId="26606"/>
          <ac:spMkLst>
            <pc:docMk/>
            <pc:sldMk cId="3317270097" sldId="285"/>
            <ac:spMk id="191" creationId="{4D4C00DC-4DC6-4CD2-9E31-F17E6CEBC5A6}"/>
          </ac:spMkLst>
        </pc:spChg>
        <pc:spChg chg="add del">
          <ac:chgData name="Sabine Dorestal" userId="05f26a67690a96c5" providerId="LiveId" clId="{94C0B257-84DD-44EF-87FA-F048C2E142E7}" dt="2020-12-06T04:42:17.662" v="8863" actId="26606"/>
          <ac:spMkLst>
            <pc:docMk/>
            <pc:sldMk cId="3317270097" sldId="285"/>
            <ac:spMk id="192" creationId="{A499C65A-9B02-4D7F-BD68-CD38D880551F}"/>
          </ac:spMkLst>
        </pc:spChg>
        <pc:spChg chg="add del">
          <ac:chgData name="Sabine Dorestal" userId="05f26a67690a96c5" providerId="LiveId" clId="{94C0B257-84DD-44EF-87FA-F048C2E142E7}" dt="2020-12-06T04:42:17.631" v="8862" actId="26606"/>
          <ac:spMkLst>
            <pc:docMk/>
            <pc:sldMk cId="3317270097" sldId="285"/>
            <ac:spMk id="199" creationId="{71FC7D98-7B8B-402A-90FC-F027482F2142}"/>
          </ac:spMkLst>
        </pc:spChg>
        <pc:spChg chg="add del">
          <ac:chgData name="Sabine Dorestal" userId="05f26a67690a96c5" providerId="LiveId" clId="{94C0B257-84DD-44EF-87FA-F048C2E142E7}" dt="2020-12-06T04:42:17.631" v="8862" actId="26606"/>
          <ac:spMkLst>
            <pc:docMk/>
            <pc:sldMk cId="3317270097" sldId="285"/>
            <ac:spMk id="201" creationId="{AD7356EA-285B-4E5D-8FEC-104659A4FD2C}"/>
          </ac:spMkLst>
        </pc:spChg>
        <pc:spChg chg="add">
          <ac:chgData name="Sabine Dorestal" userId="05f26a67690a96c5" providerId="LiveId" clId="{94C0B257-84DD-44EF-87FA-F048C2E142E7}" dt="2020-12-06T04:42:17.662" v="8863" actId="26606"/>
          <ac:spMkLst>
            <pc:docMk/>
            <pc:sldMk cId="3317270097" sldId="285"/>
            <ac:spMk id="203" creationId="{DE4D942F-489D-4A7B-8983-942543481B69}"/>
          </ac:spMkLst>
        </pc:spChg>
        <pc:spChg chg="add">
          <ac:chgData name="Sabine Dorestal" userId="05f26a67690a96c5" providerId="LiveId" clId="{94C0B257-84DD-44EF-87FA-F048C2E142E7}" dt="2020-12-06T04:42:17.662" v="8863" actId="26606"/>
          <ac:spMkLst>
            <pc:docMk/>
            <pc:sldMk cId="3317270097" sldId="285"/>
            <ac:spMk id="204" creationId="{7F357D35-3E3E-4EC7-B3AE-C106ABB7DC68}"/>
          </ac:spMkLst>
        </pc:spChg>
        <pc:spChg chg="add">
          <ac:chgData name="Sabine Dorestal" userId="05f26a67690a96c5" providerId="LiveId" clId="{94C0B257-84DD-44EF-87FA-F048C2E142E7}" dt="2020-12-06T04:42:17.662" v="8863" actId="26606"/>
          <ac:spMkLst>
            <pc:docMk/>
            <pc:sldMk cId="3317270097" sldId="285"/>
            <ac:spMk id="206" creationId="{9334D921-DCE6-4D92-987F-D98C93F1CBD7}"/>
          </ac:spMkLst>
        </pc:spChg>
        <pc:spChg chg="add">
          <ac:chgData name="Sabine Dorestal" userId="05f26a67690a96c5" providerId="LiveId" clId="{94C0B257-84DD-44EF-87FA-F048C2E142E7}" dt="2020-12-06T04:42:17.662" v="8863" actId="26606"/>
          <ac:spMkLst>
            <pc:docMk/>
            <pc:sldMk cId="3317270097" sldId="285"/>
            <ac:spMk id="207" creationId="{593BD913-0EB6-48A4-B22A-6A4DE089854B}"/>
          </ac:spMkLst>
        </pc:spChg>
        <pc:grpChg chg="add del">
          <ac:chgData name="Sabine Dorestal" userId="05f26a67690a96c5" providerId="LiveId" clId="{94C0B257-84DD-44EF-87FA-F048C2E142E7}" dt="2020-12-06T04:42:17.662" v="8863" actId="26606"/>
          <ac:grpSpMkLst>
            <pc:docMk/>
            <pc:sldMk cId="3317270097" sldId="285"/>
            <ac:grpSpMk id="21" creationId="{1F4896D7-5AD0-4505-BCCD-82262CFEE2E1}"/>
          </ac:grpSpMkLst>
        </pc:grpChg>
        <pc:grpChg chg="add del">
          <ac:chgData name="Sabine Dorestal" userId="05f26a67690a96c5" providerId="LiveId" clId="{94C0B257-84DD-44EF-87FA-F048C2E142E7}" dt="2020-12-06T04:42:17.662" v="8863" actId="26606"/>
          <ac:grpSpMkLst>
            <pc:docMk/>
            <pc:sldMk cId="3317270097" sldId="285"/>
            <ac:grpSpMk id="193" creationId="{66FB5A75-BDE2-4F12-A95B-C48788A7685C}"/>
          </ac:grpSpMkLst>
        </pc:grpChg>
        <pc:picChg chg="add mod">
          <ac:chgData name="Sabine Dorestal" userId="05f26a67690a96c5" providerId="LiveId" clId="{94C0B257-84DD-44EF-87FA-F048C2E142E7}" dt="2020-12-06T15:23:53.970" v="9130" actId="14100"/>
          <ac:picMkLst>
            <pc:docMk/>
            <pc:sldMk cId="3317270097" sldId="285"/>
            <ac:picMk id="5" creationId="{840EE044-57E4-4154-B730-C144B908D1CE}"/>
          </ac:picMkLst>
        </pc:picChg>
        <pc:cxnChg chg="add del">
          <ac:chgData name="Sabine Dorestal" userId="05f26a67690a96c5" providerId="LiveId" clId="{94C0B257-84DD-44EF-87FA-F048C2E142E7}" dt="2020-12-06T04:41:03.522" v="8849" actId="26606"/>
          <ac:cxnSpMkLst>
            <pc:docMk/>
            <pc:sldMk cId="3317270097" sldId="285"/>
            <ac:cxnSpMk id="13" creationId="{0B91AB35-C3B4-4B70-B3DD-13D63B7DA23D}"/>
          </ac:cxnSpMkLst>
        </pc:cxnChg>
        <pc:cxnChg chg="add del">
          <ac:chgData name="Sabine Dorestal" userId="05f26a67690a96c5" providerId="LiveId" clId="{94C0B257-84DD-44EF-87FA-F048C2E142E7}" dt="2020-12-06T04:41:22.433" v="8853" actId="26606"/>
          <ac:cxnSpMkLst>
            <pc:docMk/>
            <pc:sldMk cId="3317270097" sldId="285"/>
            <ac:cxnSpMk id="18" creationId="{0B91AB35-C3B4-4B70-B3DD-13D63B7DA23D}"/>
          </ac:cxnSpMkLst>
        </pc:cxnChg>
        <pc:cxnChg chg="add">
          <ac:chgData name="Sabine Dorestal" userId="05f26a67690a96c5" providerId="LiveId" clId="{94C0B257-84DD-44EF-87FA-F048C2E142E7}" dt="2020-12-06T04:42:17.662" v="8863" actId="26606"/>
          <ac:cxnSpMkLst>
            <pc:docMk/>
            <pc:sldMk cId="3317270097" sldId="285"/>
            <ac:cxnSpMk id="205" creationId="{E8F0F547-5526-40CC-8397-442101C26B40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B45F4-2E2E-4D54-A81C-05A616D51479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998E94-3083-49EE-A482-E9E1BD2B7943}">
      <dgm:prSet custT="1"/>
      <dgm:spPr/>
      <dgm:t>
        <a:bodyPr/>
        <a:lstStyle/>
        <a:p>
          <a:r>
            <a:rPr lang="en-US" sz="4400" dirty="0"/>
            <a:t>Gather</a:t>
          </a:r>
        </a:p>
      </dgm:t>
    </dgm:pt>
    <dgm:pt modelId="{762064EC-3A9A-4D05-8688-ED4D5FDD5DEE}" type="parTrans" cxnId="{D15917C4-4463-4E8E-AEE5-CDF436225A9E}">
      <dgm:prSet/>
      <dgm:spPr/>
      <dgm:t>
        <a:bodyPr/>
        <a:lstStyle/>
        <a:p>
          <a:endParaRPr lang="en-US"/>
        </a:p>
      </dgm:t>
    </dgm:pt>
    <dgm:pt modelId="{6618007B-32A9-4298-A1B0-535A2B56A415}" type="sibTrans" cxnId="{D15917C4-4463-4E8E-AEE5-CDF436225A9E}">
      <dgm:prSet/>
      <dgm:spPr/>
      <dgm:t>
        <a:bodyPr/>
        <a:lstStyle/>
        <a:p>
          <a:endParaRPr lang="en-US"/>
        </a:p>
      </dgm:t>
    </dgm:pt>
    <dgm:pt modelId="{421D8781-9306-4BE1-A7A6-6A1F03612D94}">
      <dgm:prSet custT="1"/>
      <dgm:spPr/>
      <dgm:t>
        <a:bodyPr/>
        <a:lstStyle/>
        <a:p>
          <a:r>
            <a:rPr lang="en-US" sz="2000" dirty="0"/>
            <a:t>Gather Support of Parents</a:t>
          </a:r>
        </a:p>
      </dgm:t>
    </dgm:pt>
    <dgm:pt modelId="{1CD89C1C-9205-4EEE-90F3-E9B8B6376452}" type="parTrans" cxnId="{DECA63B1-555C-4854-BBB2-673BECF1D8AD}">
      <dgm:prSet/>
      <dgm:spPr/>
      <dgm:t>
        <a:bodyPr/>
        <a:lstStyle/>
        <a:p>
          <a:endParaRPr lang="en-US"/>
        </a:p>
      </dgm:t>
    </dgm:pt>
    <dgm:pt modelId="{3066F83F-D481-4DB7-AEC5-2FBF54DA2584}" type="sibTrans" cxnId="{DECA63B1-555C-4854-BBB2-673BECF1D8AD}">
      <dgm:prSet/>
      <dgm:spPr/>
      <dgm:t>
        <a:bodyPr/>
        <a:lstStyle/>
        <a:p>
          <a:endParaRPr lang="en-US"/>
        </a:p>
      </dgm:t>
    </dgm:pt>
    <dgm:pt modelId="{008D32AB-9B03-416C-97CA-10620486D8B0}">
      <dgm:prSet custT="1"/>
      <dgm:spPr/>
      <dgm:t>
        <a:bodyPr/>
        <a:lstStyle/>
        <a:p>
          <a:r>
            <a:rPr lang="en-US" sz="2000" dirty="0"/>
            <a:t>Meet with parents of Adventurer age children and have them spread the word</a:t>
          </a:r>
          <a:r>
            <a:rPr lang="en-US" sz="2400" dirty="0"/>
            <a:t>.</a:t>
          </a:r>
        </a:p>
      </dgm:t>
    </dgm:pt>
    <dgm:pt modelId="{C5FA9AEB-5CB0-4DCE-A6AB-12D7BC852CC8}" type="parTrans" cxnId="{37D685A1-2888-4E6B-B9A1-C4EFF686FA52}">
      <dgm:prSet/>
      <dgm:spPr/>
      <dgm:t>
        <a:bodyPr/>
        <a:lstStyle/>
        <a:p>
          <a:endParaRPr lang="en-US"/>
        </a:p>
      </dgm:t>
    </dgm:pt>
    <dgm:pt modelId="{3D713E53-F7AB-498A-A05C-C82219FF9DB3}" type="sibTrans" cxnId="{37D685A1-2888-4E6B-B9A1-C4EFF686FA52}">
      <dgm:prSet/>
      <dgm:spPr/>
      <dgm:t>
        <a:bodyPr/>
        <a:lstStyle/>
        <a:p>
          <a:endParaRPr lang="en-US"/>
        </a:p>
      </dgm:t>
    </dgm:pt>
    <dgm:pt modelId="{C1E4DB3B-6312-444C-9CA0-4A996717CA48}">
      <dgm:prSet custT="1"/>
      <dgm:spPr/>
      <dgm:t>
        <a:bodyPr/>
        <a:lstStyle/>
        <a:p>
          <a:r>
            <a:rPr lang="en-US" sz="4400" dirty="0"/>
            <a:t>Call</a:t>
          </a:r>
        </a:p>
      </dgm:t>
    </dgm:pt>
    <dgm:pt modelId="{6F3F01E2-7369-41F3-9F2B-DAB5A8F5A3E3}" type="parTrans" cxnId="{87FEA235-9C09-4320-9DCB-219A2558A0B4}">
      <dgm:prSet/>
      <dgm:spPr/>
      <dgm:t>
        <a:bodyPr/>
        <a:lstStyle/>
        <a:p>
          <a:endParaRPr lang="en-US"/>
        </a:p>
      </dgm:t>
    </dgm:pt>
    <dgm:pt modelId="{4E2B7898-85DD-49A3-BBD4-53A3569EC33C}" type="sibTrans" cxnId="{87FEA235-9C09-4320-9DCB-219A2558A0B4}">
      <dgm:prSet/>
      <dgm:spPr/>
      <dgm:t>
        <a:bodyPr/>
        <a:lstStyle/>
        <a:p>
          <a:endParaRPr lang="en-US"/>
        </a:p>
      </dgm:t>
    </dgm:pt>
    <dgm:pt modelId="{F693C0FE-C66D-4971-93B7-DE73241AACE4}">
      <dgm:prSet custT="1"/>
      <dgm:spPr/>
      <dgm:t>
        <a:bodyPr/>
        <a:lstStyle/>
        <a:p>
          <a:r>
            <a:rPr lang="en-US" sz="2000" dirty="0"/>
            <a:t>Call an Organization meeting</a:t>
          </a:r>
        </a:p>
      </dgm:t>
    </dgm:pt>
    <dgm:pt modelId="{5581437B-0C85-4AA0-A9A6-199330C20BFC}" type="parTrans" cxnId="{B68797FC-19A4-4AD1-A8BB-7D6E96153CBD}">
      <dgm:prSet/>
      <dgm:spPr/>
      <dgm:t>
        <a:bodyPr/>
        <a:lstStyle/>
        <a:p>
          <a:endParaRPr lang="en-US"/>
        </a:p>
      </dgm:t>
    </dgm:pt>
    <dgm:pt modelId="{AD3CC413-4B63-4F91-914C-AFDF20BA9CA4}" type="sibTrans" cxnId="{B68797FC-19A4-4AD1-A8BB-7D6E96153CBD}">
      <dgm:prSet/>
      <dgm:spPr/>
      <dgm:t>
        <a:bodyPr/>
        <a:lstStyle/>
        <a:p>
          <a:endParaRPr lang="en-US"/>
        </a:p>
      </dgm:t>
    </dgm:pt>
    <dgm:pt modelId="{4D75D5D4-CA52-4619-AE5A-4A7C3E48A665}">
      <dgm:prSet custT="1"/>
      <dgm:spPr/>
      <dgm:t>
        <a:bodyPr/>
        <a:lstStyle/>
        <a:p>
          <a:r>
            <a:rPr lang="en-US" sz="2000" dirty="0"/>
            <a:t>Schedule a meeting with those who would be interested in the Adventurer Ministry. Explain the goals of the ministry. Appeal for volunteers.</a:t>
          </a:r>
        </a:p>
      </dgm:t>
    </dgm:pt>
    <dgm:pt modelId="{A1D68E68-4596-4245-860B-A9F6872BDC47}" type="parTrans" cxnId="{772AEBBE-C107-466B-B15C-E7E38F2FE179}">
      <dgm:prSet/>
      <dgm:spPr/>
      <dgm:t>
        <a:bodyPr/>
        <a:lstStyle/>
        <a:p>
          <a:endParaRPr lang="en-US"/>
        </a:p>
      </dgm:t>
    </dgm:pt>
    <dgm:pt modelId="{924A4496-32F3-451C-AEFB-1F00441B16FD}" type="sibTrans" cxnId="{772AEBBE-C107-466B-B15C-E7E38F2FE179}">
      <dgm:prSet/>
      <dgm:spPr/>
      <dgm:t>
        <a:bodyPr/>
        <a:lstStyle/>
        <a:p>
          <a:endParaRPr lang="en-US"/>
        </a:p>
      </dgm:t>
    </dgm:pt>
    <dgm:pt modelId="{D60BBE64-A401-482D-888E-2E9D204BE830}" type="pres">
      <dgm:prSet presAssocID="{FBCB45F4-2E2E-4D54-A81C-05A616D51479}" presName="Name0" presStyleCnt="0">
        <dgm:presLayoutVars>
          <dgm:dir/>
          <dgm:animLvl val="lvl"/>
          <dgm:resizeHandles val="exact"/>
        </dgm:presLayoutVars>
      </dgm:prSet>
      <dgm:spPr/>
    </dgm:pt>
    <dgm:pt modelId="{69DDD45D-B112-4119-BD23-0591DB31C551}" type="pres">
      <dgm:prSet presAssocID="{FB998E94-3083-49EE-A482-E9E1BD2B7943}" presName="composite" presStyleCnt="0"/>
      <dgm:spPr/>
    </dgm:pt>
    <dgm:pt modelId="{4B925868-9AE5-41B7-A7EE-BEC009AB1A22}" type="pres">
      <dgm:prSet presAssocID="{FB998E94-3083-49EE-A482-E9E1BD2B7943}" presName="parTx" presStyleLbl="alignNode1" presStyleIdx="0" presStyleCnt="2">
        <dgm:presLayoutVars>
          <dgm:chMax val="0"/>
          <dgm:chPref val="0"/>
        </dgm:presLayoutVars>
      </dgm:prSet>
      <dgm:spPr/>
    </dgm:pt>
    <dgm:pt modelId="{ED03F7D2-73A8-4801-98A5-BEFA0839C29B}" type="pres">
      <dgm:prSet presAssocID="{FB998E94-3083-49EE-A482-E9E1BD2B7943}" presName="desTx" presStyleLbl="alignAccFollowNode1" presStyleIdx="0" presStyleCnt="2">
        <dgm:presLayoutVars/>
      </dgm:prSet>
      <dgm:spPr/>
    </dgm:pt>
    <dgm:pt modelId="{EE33F83A-CEF1-42AF-8561-D5B549F3D61A}" type="pres">
      <dgm:prSet presAssocID="{6618007B-32A9-4298-A1B0-535A2B56A415}" presName="space" presStyleCnt="0"/>
      <dgm:spPr/>
    </dgm:pt>
    <dgm:pt modelId="{E462B5E7-F3B6-44B1-905F-E3ED8C897671}" type="pres">
      <dgm:prSet presAssocID="{C1E4DB3B-6312-444C-9CA0-4A996717CA48}" presName="composite" presStyleCnt="0"/>
      <dgm:spPr/>
    </dgm:pt>
    <dgm:pt modelId="{4A13911D-F0CA-4A70-B367-7F9C9D7A5E6D}" type="pres">
      <dgm:prSet presAssocID="{C1E4DB3B-6312-444C-9CA0-4A996717CA48}" presName="parTx" presStyleLbl="alignNode1" presStyleIdx="1" presStyleCnt="2">
        <dgm:presLayoutVars>
          <dgm:chMax val="0"/>
          <dgm:chPref val="0"/>
        </dgm:presLayoutVars>
      </dgm:prSet>
      <dgm:spPr/>
    </dgm:pt>
    <dgm:pt modelId="{D3E96ECE-ED05-40EF-91BC-F2ADCE9D54F3}" type="pres">
      <dgm:prSet presAssocID="{C1E4DB3B-6312-444C-9CA0-4A996717CA48}" presName="desTx" presStyleLbl="alignAccFollowNode1" presStyleIdx="1" presStyleCnt="2">
        <dgm:presLayoutVars/>
      </dgm:prSet>
      <dgm:spPr/>
    </dgm:pt>
  </dgm:ptLst>
  <dgm:cxnLst>
    <dgm:cxn modelId="{BDFBC80F-DB47-43ED-BA8F-78531DDF77FF}" type="presOf" srcId="{421D8781-9306-4BE1-A7A6-6A1F03612D94}" destId="{ED03F7D2-73A8-4801-98A5-BEFA0839C29B}" srcOrd="0" destOrd="0" presId="urn:microsoft.com/office/officeart/2016/7/layout/ChevronBlockProcess"/>
    <dgm:cxn modelId="{3F12A824-84ED-4D4D-8499-EEFB2905FA48}" type="presOf" srcId="{C1E4DB3B-6312-444C-9CA0-4A996717CA48}" destId="{4A13911D-F0CA-4A70-B367-7F9C9D7A5E6D}" srcOrd="0" destOrd="0" presId="urn:microsoft.com/office/officeart/2016/7/layout/ChevronBlockProcess"/>
    <dgm:cxn modelId="{87FEA235-9C09-4320-9DCB-219A2558A0B4}" srcId="{FBCB45F4-2E2E-4D54-A81C-05A616D51479}" destId="{C1E4DB3B-6312-444C-9CA0-4A996717CA48}" srcOrd="1" destOrd="0" parTransId="{6F3F01E2-7369-41F3-9F2B-DAB5A8F5A3E3}" sibTransId="{4E2B7898-85DD-49A3-BBD4-53A3569EC33C}"/>
    <dgm:cxn modelId="{215CC754-EFB3-41B5-A77D-B1EBEC79A5FE}" type="presOf" srcId="{F693C0FE-C66D-4971-93B7-DE73241AACE4}" destId="{D3E96ECE-ED05-40EF-91BC-F2ADCE9D54F3}" srcOrd="0" destOrd="0" presId="urn:microsoft.com/office/officeart/2016/7/layout/ChevronBlockProcess"/>
    <dgm:cxn modelId="{66AA5696-A16D-40EC-8244-72BFBFEE7E0E}" type="presOf" srcId="{FBCB45F4-2E2E-4D54-A81C-05A616D51479}" destId="{D60BBE64-A401-482D-888E-2E9D204BE830}" srcOrd="0" destOrd="0" presId="urn:microsoft.com/office/officeart/2016/7/layout/ChevronBlockProcess"/>
    <dgm:cxn modelId="{37D685A1-2888-4E6B-B9A1-C4EFF686FA52}" srcId="{421D8781-9306-4BE1-A7A6-6A1F03612D94}" destId="{008D32AB-9B03-416C-97CA-10620486D8B0}" srcOrd="0" destOrd="0" parTransId="{C5FA9AEB-5CB0-4DCE-A6AB-12D7BC852CC8}" sibTransId="{3D713E53-F7AB-498A-A05C-C82219FF9DB3}"/>
    <dgm:cxn modelId="{39F93AA8-4CF6-4B8A-B5D4-428648167F70}" type="presOf" srcId="{008D32AB-9B03-416C-97CA-10620486D8B0}" destId="{ED03F7D2-73A8-4801-98A5-BEFA0839C29B}" srcOrd="0" destOrd="1" presId="urn:microsoft.com/office/officeart/2016/7/layout/ChevronBlockProcess"/>
    <dgm:cxn modelId="{DECA63B1-555C-4854-BBB2-673BECF1D8AD}" srcId="{FB998E94-3083-49EE-A482-E9E1BD2B7943}" destId="{421D8781-9306-4BE1-A7A6-6A1F03612D94}" srcOrd="0" destOrd="0" parTransId="{1CD89C1C-9205-4EEE-90F3-E9B8B6376452}" sibTransId="{3066F83F-D481-4DB7-AEC5-2FBF54DA2584}"/>
    <dgm:cxn modelId="{772AEBBE-C107-466B-B15C-E7E38F2FE179}" srcId="{F693C0FE-C66D-4971-93B7-DE73241AACE4}" destId="{4D75D5D4-CA52-4619-AE5A-4A7C3E48A665}" srcOrd="0" destOrd="0" parTransId="{A1D68E68-4596-4245-860B-A9F6872BDC47}" sibTransId="{924A4496-32F3-451C-AEFB-1F00441B16FD}"/>
    <dgm:cxn modelId="{D15917C4-4463-4E8E-AEE5-CDF436225A9E}" srcId="{FBCB45F4-2E2E-4D54-A81C-05A616D51479}" destId="{FB998E94-3083-49EE-A482-E9E1BD2B7943}" srcOrd="0" destOrd="0" parTransId="{762064EC-3A9A-4D05-8688-ED4D5FDD5DEE}" sibTransId="{6618007B-32A9-4298-A1B0-535A2B56A415}"/>
    <dgm:cxn modelId="{0536E9FB-4C1C-408D-A09A-A7F1B773B850}" type="presOf" srcId="{FB998E94-3083-49EE-A482-E9E1BD2B7943}" destId="{4B925868-9AE5-41B7-A7EE-BEC009AB1A22}" srcOrd="0" destOrd="0" presId="urn:microsoft.com/office/officeart/2016/7/layout/ChevronBlockProcess"/>
    <dgm:cxn modelId="{5C395DFC-62FA-49D7-8FB3-CE1375E2F688}" type="presOf" srcId="{4D75D5D4-CA52-4619-AE5A-4A7C3E48A665}" destId="{D3E96ECE-ED05-40EF-91BC-F2ADCE9D54F3}" srcOrd="0" destOrd="1" presId="urn:microsoft.com/office/officeart/2016/7/layout/ChevronBlockProcess"/>
    <dgm:cxn modelId="{B68797FC-19A4-4AD1-A8BB-7D6E96153CBD}" srcId="{C1E4DB3B-6312-444C-9CA0-4A996717CA48}" destId="{F693C0FE-C66D-4971-93B7-DE73241AACE4}" srcOrd="0" destOrd="0" parTransId="{5581437B-0C85-4AA0-A9A6-199330C20BFC}" sibTransId="{AD3CC413-4B63-4F91-914C-AFDF20BA9CA4}"/>
    <dgm:cxn modelId="{42AD18BB-1ED8-4C60-938C-B19ACBF5D1D8}" type="presParOf" srcId="{D60BBE64-A401-482D-888E-2E9D204BE830}" destId="{69DDD45D-B112-4119-BD23-0591DB31C551}" srcOrd="0" destOrd="0" presId="urn:microsoft.com/office/officeart/2016/7/layout/ChevronBlockProcess"/>
    <dgm:cxn modelId="{5A2FD251-D252-4CCE-B813-5EFE763C1642}" type="presParOf" srcId="{69DDD45D-B112-4119-BD23-0591DB31C551}" destId="{4B925868-9AE5-41B7-A7EE-BEC009AB1A22}" srcOrd="0" destOrd="0" presId="urn:microsoft.com/office/officeart/2016/7/layout/ChevronBlockProcess"/>
    <dgm:cxn modelId="{8076C55E-DDFB-41B3-8A45-FBC096A381A9}" type="presParOf" srcId="{69DDD45D-B112-4119-BD23-0591DB31C551}" destId="{ED03F7D2-73A8-4801-98A5-BEFA0839C29B}" srcOrd="1" destOrd="0" presId="urn:microsoft.com/office/officeart/2016/7/layout/ChevronBlockProcess"/>
    <dgm:cxn modelId="{289323BB-1DDA-4BF3-8630-85BDDC1862FF}" type="presParOf" srcId="{D60BBE64-A401-482D-888E-2E9D204BE830}" destId="{EE33F83A-CEF1-42AF-8561-D5B549F3D61A}" srcOrd="1" destOrd="0" presId="urn:microsoft.com/office/officeart/2016/7/layout/ChevronBlockProcess"/>
    <dgm:cxn modelId="{931F54E7-6C69-4848-B0FF-5DBAC9EE9164}" type="presParOf" srcId="{D60BBE64-A401-482D-888E-2E9D204BE830}" destId="{E462B5E7-F3B6-44B1-905F-E3ED8C897671}" srcOrd="2" destOrd="0" presId="urn:microsoft.com/office/officeart/2016/7/layout/ChevronBlockProcess"/>
    <dgm:cxn modelId="{37F2B362-968A-42FB-B411-F72AA0529BA3}" type="presParOf" srcId="{E462B5E7-F3B6-44B1-905F-E3ED8C897671}" destId="{4A13911D-F0CA-4A70-B367-7F9C9D7A5E6D}" srcOrd="0" destOrd="0" presId="urn:microsoft.com/office/officeart/2016/7/layout/ChevronBlockProcess"/>
    <dgm:cxn modelId="{CCE72FB9-5367-4672-A189-902BFBECB6C0}" type="presParOf" srcId="{E462B5E7-F3B6-44B1-905F-E3ED8C897671}" destId="{D3E96ECE-ED05-40EF-91BC-F2ADCE9D54F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8D17D-095B-4D2A-88C6-67BBCD7431F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76C6F96-C08A-4D25-8CCC-2DFE964A94C6}">
      <dgm:prSet custT="1"/>
      <dgm:spPr/>
      <dgm:t>
        <a:bodyPr/>
        <a:lstStyle/>
        <a:p>
          <a:r>
            <a:rPr lang="en-US" sz="2800" b="1" dirty="0"/>
            <a:t>Adventurer Basic Staff training course</a:t>
          </a:r>
        </a:p>
      </dgm:t>
    </dgm:pt>
    <dgm:pt modelId="{6165C3D8-C1D3-447A-B10F-556FFCBF0D86}" type="parTrans" cxnId="{88E942B3-2CAF-4C1A-A84C-AAB49FE04AE0}">
      <dgm:prSet/>
      <dgm:spPr/>
      <dgm:t>
        <a:bodyPr/>
        <a:lstStyle/>
        <a:p>
          <a:endParaRPr lang="en-US"/>
        </a:p>
      </dgm:t>
    </dgm:pt>
    <dgm:pt modelId="{3576C094-C4F8-4A51-BE0E-1ABC3FA9B28F}" type="sibTrans" cxnId="{88E942B3-2CAF-4C1A-A84C-AAB49FE04AE0}">
      <dgm:prSet/>
      <dgm:spPr/>
      <dgm:t>
        <a:bodyPr/>
        <a:lstStyle/>
        <a:p>
          <a:endParaRPr lang="en-US"/>
        </a:p>
      </dgm:t>
    </dgm:pt>
    <dgm:pt modelId="{760F66EB-1EA1-4BCA-B5ED-A05FD016E0BB}">
      <dgm:prSet custT="1"/>
      <dgm:spPr/>
      <dgm:t>
        <a:bodyPr/>
        <a:lstStyle/>
        <a:p>
          <a:r>
            <a:rPr lang="en-US" sz="2800" b="1" dirty="0"/>
            <a:t>Put date on your club calendar</a:t>
          </a:r>
        </a:p>
      </dgm:t>
    </dgm:pt>
    <dgm:pt modelId="{22FB34BC-537A-4C55-876B-47EDE02A7798}" type="parTrans" cxnId="{EEB3FB93-A817-4F94-BAF3-38287E4B4654}">
      <dgm:prSet/>
      <dgm:spPr/>
      <dgm:t>
        <a:bodyPr/>
        <a:lstStyle/>
        <a:p>
          <a:endParaRPr lang="en-US"/>
        </a:p>
      </dgm:t>
    </dgm:pt>
    <dgm:pt modelId="{6FA05919-5505-47F7-86BF-FC0EC686C702}" type="sibTrans" cxnId="{EEB3FB93-A817-4F94-BAF3-38287E4B4654}">
      <dgm:prSet/>
      <dgm:spPr/>
      <dgm:t>
        <a:bodyPr/>
        <a:lstStyle/>
        <a:p>
          <a:endParaRPr lang="en-US"/>
        </a:p>
      </dgm:t>
    </dgm:pt>
    <dgm:pt modelId="{D383A1CB-43BA-4363-85B3-AD6963FEB28D}">
      <dgm:prSet custT="1"/>
      <dgm:spPr/>
      <dgm:t>
        <a:bodyPr/>
        <a:lstStyle/>
        <a:p>
          <a:r>
            <a:rPr lang="en-US" sz="2800" b="1" dirty="0"/>
            <a:t>Encourage staff to attend</a:t>
          </a:r>
        </a:p>
      </dgm:t>
    </dgm:pt>
    <dgm:pt modelId="{3658DB70-8B77-4E68-A562-1354B62C73BC}" type="parTrans" cxnId="{1B0F5C88-1363-4FD5-92F8-0FBB6AA4F724}">
      <dgm:prSet/>
      <dgm:spPr/>
      <dgm:t>
        <a:bodyPr/>
        <a:lstStyle/>
        <a:p>
          <a:endParaRPr lang="en-US"/>
        </a:p>
      </dgm:t>
    </dgm:pt>
    <dgm:pt modelId="{E7F70D5A-841E-4167-A228-F5E180E0A307}" type="sibTrans" cxnId="{1B0F5C88-1363-4FD5-92F8-0FBB6AA4F724}">
      <dgm:prSet/>
      <dgm:spPr/>
      <dgm:t>
        <a:bodyPr/>
        <a:lstStyle/>
        <a:p>
          <a:endParaRPr lang="en-US"/>
        </a:p>
      </dgm:t>
    </dgm:pt>
    <dgm:pt modelId="{0E9B8F88-85C9-4987-8E4F-295A467658EA}">
      <dgm:prSet custT="1"/>
      <dgm:spPr/>
      <dgm:t>
        <a:bodyPr/>
        <a:lstStyle/>
        <a:p>
          <a:r>
            <a:rPr lang="en-US" sz="3200" b="1" dirty="0"/>
            <a:t>Learn from the seminars</a:t>
          </a:r>
        </a:p>
      </dgm:t>
    </dgm:pt>
    <dgm:pt modelId="{F9122068-7A35-480F-9C2F-6530AA692BE0}" type="parTrans" cxnId="{D467627B-6015-4B53-A849-6CA7CE2394A3}">
      <dgm:prSet/>
      <dgm:spPr/>
      <dgm:t>
        <a:bodyPr/>
        <a:lstStyle/>
        <a:p>
          <a:endParaRPr lang="en-US"/>
        </a:p>
      </dgm:t>
    </dgm:pt>
    <dgm:pt modelId="{707FB7F4-0F7D-439D-8DFF-0457AF737F77}" type="sibTrans" cxnId="{D467627B-6015-4B53-A849-6CA7CE2394A3}">
      <dgm:prSet/>
      <dgm:spPr/>
      <dgm:t>
        <a:bodyPr/>
        <a:lstStyle/>
        <a:p>
          <a:endParaRPr lang="en-US"/>
        </a:p>
      </dgm:t>
    </dgm:pt>
    <dgm:pt modelId="{1824EEEE-1C15-4F16-9957-72EA85058AB1}">
      <dgm:prSet custT="1"/>
      <dgm:spPr/>
      <dgm:t>
        <a:bodyPr/>
        <a:lstStyle/>
        <a:p>
          <a:r>
            <a:rPr lang="en-US" sz="2400" b="1" dirty="0"/>
            <a:t>Meet with others who are involved with Adventurers and share ideas</a:t>
          </a:r>
        </a:p>
      </dgm:t>
    </dgm:pt>
    <dgm:pt modelId="{3AEE9C6D-95C5-4E0B-AE2C-B2F8683B07A7}" type="parTrans" cxnId="{05363F38-3DB2-474C-AD57-7E3108454355}">
      <dgm:prSet/>
      <dgm:spPr/>
      <dgm:t>
        <a:bodyPr/>
        <a:lstStyle/>
        <a:p>
          <a:endParaRPr lang="en-US"/>
        </a:p>
      </dgm:t>
    </dgm:pt>
    <dgm:pt modelId="{34318F4F-D354-4D85-A8EF-0DF0C92BB66D}" type="sibTrans" cxnId="{05363F38-3DB2-474C-AD57-7E3108454355}">
      <dgm:prSet/>
      <dgm:spPr/>
      <dgm:t>
        <a:bodyPr/>
        <a:lstStyle/>
        <a:p>
          <a:endParaRPr lang="en-US"/>
        </a:p>
      </dgm:t>
    </dgm:pt>
    <dgm:pt modelId="{FD8F86A9-6827-462F-8E27-9D7FEE65394B}">
      <dgm:prSet custT="1"/>
      <dgm:spPr/>
      <dgm:t>
        <a:bodyPr/>
        <a:lstStyle/>
        <a:p>
          <a:r>
            <a:rPr lang="en-US" sz="2400" b="1" dirty="0"/>
            <a:t>Those unable to attend, schedule time to share the basics, so you all can be on the same page</a:t>
          </a:r>
        </a:p>
      </dgm:t>
    </dgm:pt>
    <dgm:pt modelId="{6469374C-87A0-4972-8DCE-74B18233136C}" type="parTrans" cxnId="{CD403390-D90D-4E23-ACF3-E7C3786D6FC1}">
      <dgm:prSet/>
      <dgm:spPr/>
      <dgm:t>
        <a:bodyPr/>
        <a:lstStyle/>
        <a:p>
          <a:endParaRPr lang="en-US"/>
        </a:p>
      </dgm:t>
    </dgm:pt>
    <dgm:pt modelId="{CAD9E132-F1B4-41AB-8956-22C4F3983C4B}" type="sibTrans" cxnId="{CD403390-D90D-4E23-ACF3-E7C3786D6FC1}">
      <dgm:prSet/>
      <dgm:spPr/>
      <dgm:t>
        <a:bodyPr/>
        <a:lstStyle/>
        <a:p>
          <a:endParaRPr lang="en-US"/>
        </a:p>
      </dgm:t>
    </dgm:pt>
    <dgm:pt modelId="{6AAA4F65-2BB8-49EF-9374-8336663477DE}" type="pres">
      <dgm:prSet presAssocID="{53D8D17D-095B-4D2A-88C6-67BBCD7431F4}" presName="root" presStyleCnt="0">
        <dgm:presLayoutVars>
          <dgm:dir/>
          <dgm:resizeHandles val="exact"/>
        </dgm:presLayoutVars>
      </dgm:prSet>
      <dgm:spPr/>
    </dgm:pt>
    <dgm:pt modelId="{A313FEA9-025C-4713-B524-5CBA16C62BF8}" type="pres">
      <dgm:prSet presAssocID="{53D8D17D-095B-4D2A-88C6-67BBCD7431F4}" presName="container" presStyleCnt="0">
        <dgm:presLayoutVars>
          <dgm:dir/>
          <dgm:resizeHandles val="exact"/>
        </dgm:presLayoutVars>
      </dgm:prSet>
      <dgm:spPr/>
    </dgm:pt>
    <dgm:pt modelId="{81BF3967-33D2-4297-90E2-E8D90A747737}" type="pres">
      <dgm:prSet presAssocID="{C76C6F96-C08A-4D25-8CCC-2DFE964A94C6}" presName="compNode" presStyleCnt="0"/>
      <dgm:spPr/>
    </dgm:pt>
    <dgm:pt modelId="{40228599-0565-4A94-AABE-85E34A2118AF}" type="pres">
      <dgm:prSet presAssocID="{C76C6F96-C08A-4D25-8CCC-2DFE964A94C6}" presName="iconBgRect" presStyleLbl="bgShp" presStyleIdx="0" presStyleCnt="6"/>
      <dgm:spPr/>
    </dgm:pt>
    <dgm:pt modelId="{2D191444-8DBF-4AC8-8994-CBEA370A3642}" type="pres">
      <dgm:prSet presAssocID="{C76C6F96-C08A-4D25-8CCC-2DFE964A94C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0F918E46-4F16-4D15-AD1A-442E2BAA353B}" type="pres">
      <dgm:prSet presAssocID="{C76C6F96-C08A-4D25-8CCC-2DFE964A94C6}" presName="spaceRect" presStyleCnt="0"/>
      <dgm:spPr/>
    </dgm:pt>
    <dgm:pt modelId="{FBA22B7B-13F4-49C2-8C29-BEAE8FE0168C}" type="pres">
      <dgm:prSet presAssocID="{C76C6F96-C08A-4D25-8CCC-2DFE964A94C6}" presName="textRect" presStyleLbl="revTx" presStyleIdx="0" presStyleCnt="6">
        <dgm:presLayoutVars>
          <dgm:chMax val="1"/>
          <dgm:chPref val="1"/>
        </dgm:presLayoutVars>
      </dgm:prSet>
      <dgm:spPr/>
    </dgm:pt>
    <dgm:pt modelId="{7E71ABA1-DFDF-4F21-BB7C-B59A331179F5}" type="pres">
      <dgm:prSet presAssocID="{3576C094-C4F8-4A51-BE0E-1ABC3FA9B28F}" presName="sibTrans" presStyleLbl="sibTrans2D1" presStyleIdx="0" presStyleCnt="0"/>
      <dgm:spPr/>
    </dgm:pt>
    <dgm:pt modelId="{2EFC0DC7-29B1-4B44-B664-DD8750810269}" type="pres">
      <dgm:prSet presAssocID="{760F66EB-1EA1-4BCA-B5ED-A05FD016E0BB}" presName="compNode" presStyleCnt="0"/>
      <dgm:spPr/>
    </dgm:pt>
    <dgm:pt modelId="{0E009526-D0A3-4808-BE41-59521FD8A4F6}" type="pres">
      <dgm:prSet presAssocID="{760F66EB-1EA1-4BCA-B5ED-A05FD016E0BB}" presName="iconBgRect" presStyleLbl="bgShp" presStyleIdx="1" presStyleCnt="6"/>
      <dgm:spPr/>
    </dgm:pt>
    <dgm:pt modelId="{6354DA90-E4D9-4C86-84EA-47400B1E7E39}" type="pres">
      <dgm:prSet presAssocID="{760F66EB-1EA1-4BCA-B5ED-A05FD016E0B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52DF424-D510-49D4-9694-DD1961D16EAD}" type="pres">
      <dgm:prSet presAssocID="{760F66EB-1EA1-4BCA-B5ED-A05FD016E0BB}" presName="spaceRect" presStyleCnt="0"/>
      <dgm:spPr/>
    </dgm:pt>
    <dgm:pt modelId="{24C8F584-352D-4124-92DD-B4AAF6D15A8F}" type="pres">
      <dgm:prSet presAssocID="{760F66EB-1EA1-4BCA-B5ED-A05FD016E0BB}" presName="textRect" presStyleLbl="revTx" presStyleIdx="1" presStyleCnt="6">
        <dgm:presLayoutVars>
          <dgm:chMax val="1"/>
          <dgm:chPref val="1"/>
        </dgm:presLayoutVars>
      </dgm:prSet>
      <dgm:spPr/>
    </dgm:pt>
    <dgm:pt modelId="{D3130C8E-F931-45EB-930A-7B6B1086D825}" type="pres">
      <dgm:prSet presAssocID="{6FA05919-5505-47F7-86BF-FC0EC686C702}" presName="sibTrans" presStyleLbl="sibTrans2D1" presStyleIdx="0" presStyleCnt="0"/>
      <dgm:spPr/>
    </dgm:pt>
    <dgm:pt modelId="{14B38B42-59D3-4768-AC0A-3DD2849AC6E4}" type="pres">
      <dgm:prSet presAssocID="{D383A1CB-43BA-4363-85B3-AD6963FEB28D}" presName="compNode" presStyleCnt="0"/>
      <dgm:spPr/>
    </dgm:pt>
    <dgm:pt modelId="{299941BD-CD67-4586-8DB1-6E43014EEE4C}" type="pres">
      <dgm:prSet presAssocID="{D383A1CB-43BA-4363-85B3-AD6963FEB28D}" presName="iconBgRect" presStyleLbl="bgShp" presStyleIdx="2" presStyleCnt="6"/>
      <dgm:spPr/>
    </dgm:pt>
    <dgm:pt modelId="{8C7FCF85-47D7-45EC-91B6-7ED0855845EC}" type="pres">
      <dgm:prSet presAssocID="{D383A1CB-43BA-4363-85B3-AD6963FEB28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49D50F8-8C5A-475E-91E3-649E1DCA9A4F}" type="pres">
      <dgm:prSet presAssocID="{D383A1CB-43BA-4363-85B3-AD6963FEB28D}" presName="spaceRect" presStyleCnt="0"/>
      <dgm:spPr/>
    </dgm:pt>
    <dgm:pt modelId="{9D4ED27E-5030-485F-9935-FFFFD39D0D76}" type="pres">
      <dgm:prSet presAssocID="{D383A1CB-43BA-4363-85B3-AD6963FEB28D}" presName="textRect" presStyleLbl="revTx" presStyleIdx="2" presStyleCnt="6">
        <dgm:presLayoutVars>
          <dgm:chMax val="1"/>
          <dgm:chPref val="1"/>
        </dgm:presLayoutVars>
      </dgm:prSet>
      <dgm:spPr/>
    </dgm:pt>
    <dgm:pt modelId="{4A270FF4-A1B5-4287-A150-9510C6BD250A}" type="pres">
      <dgm:prSet presAssocID="{E7F70D5A-841E-4167-A228-F5E180E0A307}" presName="sibTrans" presStyleLbl="sibTrans2D1" presStyleIdx="0" presStyleCnt="0"/>
      <dgm:spPr/>
    </dgm:pt>
    <dgm:pt modelId="{14860F60-3CA9-485C-8A9C-DE48D4EE1155}" type="pres">
      <dgm:prSet presAssocID="{0E9B8F88-85C9-4987-8E4F-295A467658EA}" presName="compNode" presStyleCnt="0"/>
      <dgm:spPr/>
    </dgm:pt>
    <dgm:pt modelId="{14E6021E-1951-49F6-967E-83B572CA4697}" type="pres">
      <dgm:prSet presAssocID="{0E9B8F88-85C9-4987-8E4F-295A467658EA}" presName="iconBgRect" presStyleLbl="bgShp" presStyleIdx="3" presStyleCnt="6"/>
      <dgm:spPr/>
    </dgm:pt>
    <dgm:pt modelId="{F5AA4756-BDF1-46AE-B145-5E6148DE1EA9}" type="pres">
      <dgm:prSet presAssocID="{0E9B8F88-85C9-4987-8E4F-295A467658E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034E818-AC9E-43FA-AFC5-C9EA8B4F51AF}" type="pres">
      <dgm:prSet presAssocID="{0E9B8F88-85C9-4987-8E4F-295A467658EA}" presName="spaceRect" presStyleCnt="0"/>
      <dgm:spPr/>
    </dgm:pt>
    <dgm:pt modelId="{D539EB44-CB9A-4AA8-9F03-76477D6C80E2}" type="pres">
      <dgm:prSet presAssocID="{0E9B8F88-85C9-4987-8E4F-295A467658EA}" presName="textRect" presStyleLbl="revTx" presStyleIdx="3" presStyleCnt="6">
        <dgm:presLayoutVars>
          <dgm:chMax val="1"/>
          <dgm:chPref val="1"/>
        </dgm:presLayoutVars>
      </dgm:prSet>
      <dgm:spPr/>
    </dgm:pt>
    <dgm:pt modelId="{8C12BD0B-4DAB-4E49-B216-C086266BE7AF}" type="pres">
      <dgm:prSet presAssocID="{707FB7F4-0F7D-439D-8DFF-0457AF737F77}" presName="sibTrans" presStyleLbl="sibTrans2D1" presStyleIdx="0" presStyleCnt="0"/>
      <dgm:spPr/>
    </dgm:pt>
    <dgm:pt modelId="{FAD9DF53-5ACB-412D-86BD-DD4CD6B5833A}" type="pres">
      <dgm:prSet presAssocID="{1824EEEE-1C15-4F16-9957-72EA85058AB1}" presName="compNode" presStyleCnt="0"/>
      <dgm:spPr/>
    </dgm:pt>
    <dgm:pt modelId="{FDAB61BD-686F-4C59-98D6-7917AA5E803C}" type="pres">
      <dgm:prSet presAssocID="{1824EEEE-1C15-4F16-9957-72EA85058AB1}" presName="iconBgRect" presStyleLbl="bgShp" presStyleIdx="4" presStyleCnt="6"/>
      <dgm:spPr/>
    </dgm:pt>
    <dgm:pt modelId="{89E7F581-3619-43E6-8E00-9A60D1CEA9BC}" type="pres">
      <dgm:prSet presAssocID="{1824EEEE-1C15-4F16-9957-72EA85058AB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6DA9B798-F418-481F-B838-EE215C252F10}" type="pres">
      <dgm:prSet presAssocID="{1824EEEE-1C15-4F16-9957-72EA85058AB1}" presName="spaceRect" presStyleCnt="0"/>
      <dgm:spPr/>
    </dgm:pt>
    <dgm:pt modelId="{2F1D35C9-1215-4CDE-940A-B47C91F9F4FE}" type="pres">
      <dgm:prSet presAssocID="{1824EEEE-1C15-4F16-9957-72EA85058AB1}" presName="textRect" presStyleLbl="revTx" presStyleIdx="4" presStyleCnt="6" custScaleX="112716" custScaleY="240052">
        <dgm:presLayoutVars>
          <dgm:chMax val="1"/>
          <dgm:chPref val="1"/>
        </dgm:presLayoutVars>
      </dgm:prSet>
      <dgm:spPr/>
    </dgm:pt>
    <dgm:pt modelId="{342933F0-312F-4675-8118-9E6FAC792BC7}" type="pres">
      <dgm:prSet presAssocID="{34318F4F-D354-4D85-A8EF-0DF0C92BB66D}" presName="sibTrans" presStyleLbl="sibTrans2D1" presStyleIdx="0" presStyleCnt="0"/>
      <dgm:spPr/>
    </dgm:pt>
    <dgm:pt modelId="{2E96D012-8395-449A-8126-2A095BE9FCBF}" type="pres">
      <dgm:prSet presAssocID="{FD8F86A9-6827-462F-8E27-9D7FEE65394B}" presName="compNode" presStyleCnt="0"/>
      <dgm:spPr/>
    </dgm:pt>
    <dgm:pt modelId="{A4E5FDD2-1B78-4904-BFAD-A72AF01D8065}" type="pres">
      <dgm:prSet presAssocID="{FD8F86A9-6827-462F-8E27-9D7FEE65394B}" presName="iconBgRect" presStyleLbl="bgShp" presStyleIdx="5" presStyleCnt="6"/>
      <dgm:spPr/>
    </dgm:pt>
    <dgm:pt modelId="{98FB1A17-577F-4C6E-96C9-1D157A871B4A}" type="pres">
      <dgm:prSet presAssocID="{FD8F86A9-6827-462F-8E27-9D7FEE65394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90726923-2D07-4790-AA9A-66659B66FEC3}" type="pres">
      <dgm:prSet presAssocID="{FD8F86A9-6827-462F-8E27-9D7FEE65394B}" presName="spaceRect" presStyleCnt="0"/>
      <dgm:spPr/>
    </dgm:pt>
    <dgm:pt modelId="{C4B63BF7-92E2-4066-9368-607FC00C1666}" type="pres">
      <dgm:prSet presAssocID="{FD8F86A9-6827-462F-8E27-9D7FEE65394B}" presName="textRect" presStyleLbl="revTx" presStyleIdx="5" presStyleCnt="6" custScaleX="129479" custScaleY="251472" custLinFactNeighborX="8382" custLinFactNeighborY="5358">
        <dgm:presLayoutVars>
          <dgm:chMax val="1"/>
          <dgm:chPref val="1"/>
        </dgm:presLayoutVars>
      </dgm:prSet>
      <dgm:spPr/>
    </dgm:pt>
  </dgm:ptLst>
  <dgm:cxnLst>
    <dgm:cxn modelId="{DAED3106-F3E1-4440-AF1C-3256B4926A50}" type="presOf" srcId="{D383A1CB-43BA-4363-85B3-AD6963FEB28D}" destId="{9D4ED27E-5030-485F-9935-FFFFD39D0D76}" srcOrd="0" destOrd="0" presId="urn:microsoft.com/office/officeart/2018/2/layout/IconCircleList"/>
    <dgm:cxn modelId="{2743581E-BE0C-4D99-9180-696D84C78CAF}" type="presOf" srcId="{FD8F86A9-6827-462F-8E27-9D7FEE65394B}" destId="{C4B63BF7-92E2-4066-9368-607FC00C1666}" srcOrd="0" destOrd="0" presId="urn:microsoft.com/office/officeart/2018/2/layout/IconCircleList"/>
    <dgm:cxn modelId="{05363F38-3DB2-474C-AD57-7E3108454355}" srcId="{53D8D17D-095B-4D2A-88C6-67BBCD7431F4}" destId="{1824EEEE-1C15-4F16-9957-72EA85058AB1}" srcOrd="4" destOrd="0" parTransId="{3AEE9C6D-95C5-4E0B-AE2C-B2F8683B07A7}" sibTransId="{34318F4F-D354-4D85-A8EF-0DF0C92BB66D}"/>
    <dgm:cxn modelId="{E11AA547-FC8B-4202-AF7E-3C9DCEFF4F6F}" type="presOf" srcId="{0E9B8F88-85C9-4987-8E4F-295A467658EA}" destId="{D539EB44-CB9A-4AA8-9F03-76477D6C80E2}" srcOrd="0" destOrd="0" presId="urn:microsoft.com/office/officeart/2018/2/layout/IconCircleList"/>
    <dgm:cxn modelId="{177B6353-399E-48C2-8E85-7A74191DA9F8}" type="presOf" srcId="{1824EEEE-1C15-4F16-9957-72EA85058AB1}" destId="{2F1D35C9-1215-4CDE-940A-B47C91F9F4FE}" srcOrd="0" destOrd="0" presId="urn:microsoft.com/office/officeart/2018/2/layout/IconCircleList"/>
    <dgm:cxn modelId="{C3823870-9E88-4805-848C-C9A72AA2350F}" type="presOf" srcId="{3576C094-C4F8-4A51-BE0E-1ABC3FA9B28F}" destId="{7E71ABA1-DFDF-4F21-BB7C-B59A331179F5}" srcOrd="0" destOrd="0" presId="urn:microsoft.com/office/officeart/2018/2/layout/IconCircleList"/>
    <dgm:cxn modelId="{D467627B-6015-4B53-A849-6CA7CE2394A3}" srcId="{53D8D17D-095B-4D2A-88C6-67BBCD7431F4}" destId="{0E9B8F88-85C9-4987-8E4F-295A467658EA}" srcOrd="3" destOrd="0" parTransId="{F9122068-7A35-480F-9C2F-6530AA692BE0}" sibTransId="{707FB7F4-0F7D-439D-8DFF-0457AF737F77}"/>
    <dgm:cxn modelId="{1B0F5C88-1363-4FD5-92F8-0FBB6AA4F724}" srcId="{53D8D17D-095B-4D2A-88C6-67BBCD7431F4}" destId="{D383A1CB-43BA-4363-85B3-AD6963FEB28D}" srcOrd="2" destOrd="0" parTransId="{3658DB70-8B77-4E68-A562-1354B62C73BC}" sibTransId="{E7F70D5A-841E-4167-A228-F5E180E0A307}"/>
    <dgm:cxn modelId="{6A86F589-C721-4793-B8C8-69D4F5E9B46E}" type="presOf" srcId="{707FB7F4-0F7D-439D-8DFF-0457AF737F77}" destId="{8C12BD0B-4DAB-4E49-B216-C086266BE7AF}" srcOrd="0" destOrd="0" presId="urn:microsoft.com/office/officeart/2018/2/layout/IconCircleList"/>
    <dgm:cxn modelId="{CD403390-D90D-4E23-ACF3-E7C3786D6FC1}" srcId="{53D8D17D-095B-4D2A-88C6-67BBCD7431F4}" destId="{FD8F86A9-6827-462F-8E27-9D7FEE65394B}" srcOrd="5" destOrd="0" parTransId="{6469374C-87A0-4972-8DCE-74B18233136C}" sibTransId="{CAD9E132-F1B4-41AB-8956-22C4F3983C4B}"/>
    <dgm:cxn modelId="{EEB3FB93-A817-4F94-BAF3-38287E4B4654}" srcId="{53D8D17D-095B-4D2A-88C6-67BBCD7431F4}" destId="{760F66EB-1EA1-4BCA-B5ED-A05FD016E0BB}" srcOrd="1" destOrd="0" parTransId="{22FB34BC-537A-4C55-876B-47EDE02A7798}" sibTransId="{6FA05919-5505-47F7-86BF-FC0EC686C702}"/>
    <dgm:cxn modelId="{1530229B-C192-4E7C-9DFC-409C5C63C0F8}" type="presOf" srcId="{6FA05919-5505-47F7-86BF-FC0EC686C702}" destId="{D3130C8E-F931-45EB-930A-7B6B1086D825}" srcOrd="0" destOrd="0" presId="urn:microsoft.com/office/officeart/2018/2/layout/IconCircleList"/>
    <dgm:cxn modelId="{88E942B3-2CAF-4C1A-A84C-AAB49FE04AE0}" srcId="{53D8D17D-095B-4D2A-88C6-67BBCD7431F4}" destId="{C76C6F96-C08A-4D25-8CCC-2DFE964A94C6}" srcOrd="0" destOrd="0" parTransId="{6165C3D8-C1D3-447A-B10F-556FFCBF0D86}" sibTransId="{3576C094-C4F8-4A51-BE0E-1ABC3FA9B28F}"/>
    <dgm:cxn modelId="{5B180AB5-AB6C-4DFD-A16B-B5DC35C5E5DA}" type="presOf" srcId="{53D8D17D-095B-4D2A-88C6-67BBCD7431F4}" destId="{6AAA4F65-2BB8-49EF-9374-8336663477DE}" srcOrd="0" destOrd="0" presId="urn:microsoft.com/office/officeart/2018/2/layout/IconCircleList"/>
    <dgm:cxn modelId="{385938D2-AEA8-43BC-9F74-95FA8335E8B7}" type="presOf" srcId="{E7F70D5A-841E-4167-A228-F5E180E0A307}" destId="{4A270FF4-A1B5-4287-A150-9510C6BD250A}" srcOrd="0" destOrd="0" presId="urn:microsoft.com/office/officeart/2018/2/layout/IconCircleList"/>
    <dgm:cxn modelId="{A93E20D4-BABE-4FC9-AD85-A9C250361038}" type="presOf" srcId="{760F66EB-1EA1-4BCA-B5ED-A05FD016E0BB}" destId="{24C8F584-352D-4124-92DD-B4AAF6D15A8F}" srcOrd="0" destOrd="0" presId="urn:microsoft.com/office/officeart/2018/2/layout/IconCircleList"/>
    <dgm:cxn modelId="{D96CE7DA-8B52-4DD6-A030-7D8A9F6F1BB4}" type="presOf" srcId="{C76C6F96-C08A-4D25-8CCC-2DFE964A94C6}" destId="{FBA22B7B-13F4-49C2-8C29-BEAE8FE0168C}" srcOrd="0" destOrd="0" presId="urn:microsoft.com/office/officeart/2018/2/layout/IconCircleList"/>
    <dgm:cxn modelId="{DA9BACEA-6DB6-4C9D-AF43-3CEB8561E4F3}" type="presOf" srcId="{34318F4F-D354-4D85-A8EF-0DF0C92BB66D}" destId="{342933F0-312F-4675-8118-9E6FAC792BC7}" srcOrd="0" destOrd="0" presId="urn:microsoft.com/office/officeart/2018/2/layout/IconCircleList"/>
    <dgm:cxn modelId="{C4C1306B-90D1-4405-BB73-D23C7B0CADA9}" type="presParOf" srcId="{6AAA4F65-2BB8-49EF-9374-8336663477DE}" destId="{A313FEA9-025C-4713-B524-5CBA16C62BF8}" srcOrd="0" destOrd="0" presId="urn:microsoft.com/office/officeart/2018/2/layout/IconCircleList"/>
    <dgm:cxn modelId="{2E9F44C6-2D92-4956-9DBF-3C327E450411}" type="presParOf" srcId="{A313FEA9-025C-4713-B524-5CBA16C62BF8}" destId="{81BF3967-33D2-4297-90E2-E8D90A747737}" srcOrd="0" destOrd="0" presId="urn:microsoft.com/office/officeart/2018/2/layout/IconCircleList"/>
    <dgm:cxn modelId="{8B91934A-3C76-4E8D-BB07-623FDBDCB368}" type="presParOf" srcId="{81BF3967-33D2-4297-90E2-E8D90A747737}" destId="{40228599-0565-4A94-AABE-85E34A2118AF}" srcOrd="0" destOrd="0" presId="urn:microsoft.com/office/officeart/2018/2/layout/IconCircleList"/>
    <dgm:cxn modelId="{2806AB13-31D8-4607-877D-F211008DE623}" type="presParOf" srcId="{81BF3967-33D2-4297-90E2-E8D90A747737}" destId="{2D191444-8DBF-4AC8-8994-CBEA370A3642}" srcOrd="1" destOrd="0" presId="urn:microsoft.com/office/officeart/2018/2/layout/IconCircleList"/>
    <dgm:cxn modelId="{BCC9A0A4-9BD3-465F-8DB0-83FAB5CCDD57}" type="presParOf" srcId="{81BF3967-33D2-4297-90E2-E8D90A747737}" destId="{0F918E46-4F16-4D15-AD1A-442E2BAA353B}" srcOrd="2" destOrd="0" presId="urn:microsoft.com/office/officeart/2018/2/layout/IconCircleList"/>
    <dgm:cxn modelId="{3983C222-8F39-430D-92BF-CA78262827B8}" type="presParOf" srcId="{81BF3967-33D2-4297-90E2-E8D90A747737}" destId="{FBA22B7B-13F4-49C2-8C29-BEAE8FE0168C}" srcOrd="3" destOrd="0" presId="urn:microsoft.com/office/officeart/2018/2/layout/IconCircleList"/>
    <dgm:cxn modelId="{BD4614CD-5176-4C08-B087-FC8D1A02DFD4}" type="presParOf" srcId="{A313FEA9-025C-4713-B524-5CBA16C62BF8}" destId="{7E71ABA1-DFDF-4F21-BB7C-B59A331179F5}" srcOrd="1" destOrd="0" presId="urn:microsoft.com/office/officeart/2018/2/layout/IconCircleList"/>
    <dgm:cxn modelId="{4896C699-D1B5-426F-8D32-9709C2E059B0}" type="presParOf" srcId="{A313FEA9-025C-4713-B524-5CBA16C62BF8}" destId="{2EFC0DC7-29B1-4B44-B664-DD8750810269}" srcOrd="2" destOrd="0" presId="urn:microsoft.com/office/officeart/2018/2/layout/IconCircleList"/>
    <dgm:cxn modelId="{04E8AB98-B723-4188-8B36-839CAA87079E}" type="presParOf" srcId="{2EFC0DC7-29B1-4B44-B664-DD8750810269}" destId="{0E009526-D0A3-4808-BE41-59521FD8A4F6}" srcOrd="0" destOrd="0" presId="urn:microsoft.com/office/officeart/2018/2/layout/IconCircleList"/>
    <dgm:cxn modelId="{7A42E5A1-B741-4A82-98E6-5C7AD148D597}" type="presParOf" srcId="{2EFC0DC7-29B1-4B44-B664-DD8750810269}" destId="{6354DA90-E4D9-4C86-84EA-47400B1E7E39}" srcOrd="1" destOrd="0" presId="urn:microsoft.com/office/officeart/2018/2/layout/IconCircleList"/>
    <dgm:cxn modelId="{129A496B-6FDF-4E1F-A0CB-F290E1FA378B}" type="presParOf" srcId="{2EFC0DC7-29B1-4B44-B664-DD8750810269}" destId="{B52DF424-D510-49D4-9694-DD1961D16EAD}" srcOrd="2" destOrd="0" presId="urn:microsoft.com/office/officeart/2018/2/layout/IconCircleList"/>
    <dgm:cxn modelId="{0452B3E7-C668-42E7-8113-8B0109338861}" type="presParOf" srcId="{2EFC0DC7-29B1-4B44-B664-DD8750810269}" destId="{24C8F584-352D-4124-92DD-B4AAF6D15A8F}" srcOrd="3" destOrd="0" presId="urn:microsoft.com/office/officeart/2018/2/layout/IconCircleList"/>
    <dgm:cxn modelId="{C1990AA0-A514-4858-9AD0-784D769946AE}" type="presParOf" srcId="{A313FEA9-025C-4713-B524-5CBA16C62BF8}" destId="{D3130C8E-F931-45EB-930A-7B6B1086D825}" srcOrd="3" destOrd="0" presId="urn:microsoft.com/office/officeart/2018/2/layout/IconCircleList"/>
    <dgm:cxn modelId="{AC6070FC-AD51-493D-BBD1-7FF87E9F8342}" type="presParOf" srcId="{A313FEA9-025C-4713-B524-5CBA16C62BF8}" destId="{14B38B42-59D3-4768-AC0A-3DD2849AC6E4}" srcOrd="4" destOrd="0" presId="urn:microsoft.com/office/officeart/2018/2/layout/IconCircleList"/>
    <dgm:cxn modelId="{502717F4-1B25-473A-B236-061D8B107773}" type="presParOf" srcId="{14B38B42-59D3-4768-AC0A-3DD2849AC6E4}" destId="{299941BD-CD67-4586-8DB1-6E43014EEE4C}" srcOrd="0" destOrd="0" presId="urn:microsoft.com/office/officeart/2018/2/layout/IconCircleList"/>
    <dgm:cxn modelId="{C2B0E1BC-A232-422F-AD2B-7C4BF09579CD}" type="presParOf" srcId="{14B38B42-59D3-4768-AC0A-3DD2849AC6E4}" destId="{8C7FCF85-47D7-45EC-91B6-7ED0855845EC}" srcOrd="1" destOrd="0" presId="urn:microsoft.com/office/officeart/2018/2/layout/IconCircleList"/>
    <dgm:cxn modelId="{15E43CD3-6D0F-4E27-8C10-7A5CAD02BDE3}" type="presParOf" srcId="{14B38B42-59D3-4768-AC0A-3DD2849AC6E4}" destId="{B49D50F8-8C5A-475E-91E3-649E1DCA9A4F}" srcOrd="2" destOrd="0" presId="urn:microsoft.com/office/officeart/2018/2/layout/IconCircleList"/>
    <dgm:cxn modelId="{A2C233B5-F624-4A49-B65D-10C4DF00354C}" type="presParOf" srcId="{14B38B42-59D3-4768-AC0A-3DD2849AC6E4}" destId="{9D4ED27E-5030-485F-9935-FFFFD39D0D76}" srcOrd="3" destOrd="0" presId="urn:microsoft.com/office/officeart/2018/2/layout/IconCircleList"/>
    <dgm:cxn modelId="{A0ED2E78-8B0B-4A4B-959E-B8DA66E99D98}" type="presParOf" srcId="{A313FEA9-025C-4713-B524-5CBA16C62BF8}" destId="{4A270FF4-A1B5-4287-A150-9510C6BD250A}" srcOrd="5" destOrd="0" presId="urn:microsoft.com/office/officeart/2018/2/layout/IconCircleList"/>
    <dgm:cxn modelId="{542B0C9A-ABAF-4D57-80BF-F47026120331}" type="presParOf" srcId="{A313FEA9-025C-4713-B524-5CBA16C62BF8}" destId="{14860F60-3CA9-485C-8A9C-DE48D4EE1155}" srcOrd="6" destOrd="0" presId="urn:microsoft.com/office/officeart/2018/2/layout/IconCircleList"/>
    <dgm:cxn modelId="{0456DA53-8FA9-42A3-BE3D-21FC60C63601}" type="presParOf" srcId="{14860F60-3CA9-485C-8A9C-DE48D4EE1155}" destId="{14E6021E-1951-49F6-967E-83B572CA4697}" srcOrd="0" destOrd="0" presId="urn:microsoft.com/office/officeart/2018/2/layout/IconCircleList"/>
    <dgm:cxn modelId="{5666AED1-0FEA-40DE-8ABD-AFDC65E0232E}" type="presParOf" srcId="{14860F60-3CA9-485C-8A9C-DE48D4EE1155}" destId="{F5AA4756-BDF1-46AE-B145-5E6148DE1EA9}" srcOrd="1" destOrd="0" presId="urn:microsoft.com/office/officeart/2018/2/layout/IconCircleList"/>
    <dgm:cxn modelId="{7633308A-775C-406E-8F5D-7430FE913522}" type="presParOf" srcId="{14860F60-3CA9-485C-8A9C-DE48D4EE1155}" destId="{0034E818-AC9E-43FA-AFC5-C9EA8B4F51AF}" srcOrd="2" destOrd="0" presId="urn:microsoft.com/office/officeart/2018/2/layout/IconCircleList"/>
    <dgm:cxn modelId="{DD3A3478-AC5E-433E-BB83-015F6F87EC47}" type="presParOf" srcId="{14860F60-3CA9-485C-8A9C-DE48D4EE1155}" destId="{D539EB44-CB9A-4AA8-9F03-76477D6C80E2}" srcOrd="3" destOrd="0" presId="urn:microsoft.com/office/officeart/2018/2/layout/IconCircleList"/>
    <dgm:cxn modelId="{D043A624-EF8A-4546-93B4-3340ACBB805A}" type="presParOf" srcId="{A313FEA9-025C-4713-B524-5CBA16C62BF8}" destId="{8C12BD0B-4DAB-4E49-B216-C086266BE7AF}" srcOrd="7" destOrd="0" presId="urn:microsoft.com/office/officeart/2018/2/layout/IconCircleList"/>
    <dgm:cxn modelId="{F890D75D-AF3B-4D58-A2B0-4D27D788208B}" type="presParOf" srcId="{A313FEA9-025C-4713-B524-5CBA16C62BF8}" destId="{FAD9DF53-5ACB-412D-86BD-DD4CD6B5833A}" srcOrd="8" destOrd="0" presId="urn:microsoft.com/office/officeart/2018/2/layout/IconCircleList"/>
    <dgm:cxn modelId="{25CFAA39-BA97-4EDF-A59E-429BE34E80E7}" type="presParOf" srcId="{FAD9DF53-5ACB-412D-86BD-DD4CD6B5833A}" destId="{FDAB61BD-686F-4C59-98D6-7917AA5E803C}" srcOrd="0" destOrd="0" presId="urn:microsoft.com/office/officeart/2018/2/layout/IconCircleList"/>
    <dgm:cxn modelId="{CED251D3-E63F-4B00-A64C-6AE3316B8132}" type="presParOf" srcId="{FAD9DF53-5ACB-412D-86BD-DD4CD6B5833A}" destId="{89E7F581-3619-43E6-8E00-9A60D1CEA9BC}" srcOrd="1" destOrd="0" presId="urn:microsoft.com/office/officeart/2018/2/layout/IconCircleList"/>
    <dgm:cxn modelId="{8A686475-6AE4-4E78-851B-53FA6C362178}" type="presParOf" srcId="{FAD9DF53-5ACB-412D-86BD-DD4CD6B5833A}" destId="{6DA9B798-F418-481F-B838-EE215C252F10}" srcOrd="2" destOrd="0" presId="urn:microsoft.com/office/officeart/2018/2/layout/IconCircleList"/>
    <dgm:cxn modelId="{A480D75F-CCC0-450D-A61E-49D252702DAD}" type="presParOf" srcId="{FAD9DF53-5ACB-412D-86BD-DD4CD6B5833A}" destId="{2F1D35C9-1215-4CDE-940A-B47C91F9F4FE}" srcOrd="3" destOrd="0" presId="urn:microsoft.com/office/officeart/2018/2/layout/IconCircleList"/>
    <dgm:cxn modelId="{D3013FF8-51A2-4309-8AC3-4081263411DC}" type="presParOf" srcId="{A313FEA9-025C-4713-B524-5CBA16C62BF8}" destId="{342933F0-312F-4675-8118-9E6FAC792BC7}" srcOrd="9" destOrd="0" presId="urn:microsoft.com/office/officeart/2018/2/layout/IconCircleList"/>
    <dgm:cxn modelId="{D2586B90-54A3-4F11-9764-FFB95FD2CB99}" type="presParOf" srcId="{A313FEA9-025C-4713-B524-5CBA16C62BF8}" destId="{2E96D012-8395-449A-8126-2A095BE9FCBF}" srcOrd="10" destOrd="0" presId="urn:microsoft.com/office/officeart/2018/2/layout/IconCircleList"/>
    <dgm:cxn modelId="{A975826E-59E1-49AA-8DF4-BE059DA4B34E}" type="presParOf" srcId="{2E96D012-8395-449A-8126-2A095BE9FCBF}" destId="{A4E5FDD2-1B78-4904-BFAD-A72AF01D8065}" srcOrd="0" destOrd="0" presId="urn:microsoft.com/office/officeart/2018/2/layout/IconCircleList"/>
    <dgm:cxn modelId="{64967FA8-766E-4B81-A116-021AC90FE805}" type="presParOf" srcId="{2E96D012-8395-449A-8126-2A095BE9FCBF}" destId="{98FB1A17-577F-4C6E-96C9-1D157A871B4A}" srcOrd="1" destOrd="0" presId="urn:microsoft.com/office/officeart/2018/2/layout/IconCircleList"/>
    <dgm:cxn modelId="{DF4A4C50-5F9F-484D-9F4B-5A8C6DBDB80F}" type="presParOf" srcId="{2E96D012-8395-449A-8126-2A095BE9FCBF}" destId="{90726923-2D07-4790-AA9A-66659B66FEC3}" srcOrd="2" destOrd="0" presId="urn:microsoft.com/office/officeart/2018/2/layout/IconCircleList"/>
    <dgm:cxn modelId="{D7546631-E567-42F2-8DFB-2D856D9AD467}" type="presParOf" srcId="{2E96D012-8395-449A-8126-2A095BE9FCBF}" destId="{C4B63BF7-92E2-4066-9368-607FC00C16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E7D72-6989-40D1-B3FF-25327818130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7BAFD-33A1-4B92-A179-1A1C14AC763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Local Church</a:t>
          </a:r>
        </a:p>
      </dgm:t>
    </dgm:pt>
    <dgm:pt modelId="{E54970E8-CA8C-4177-85A5-2A84EBE8F6D1}" type="parTrans" cxnId="{13395E6A-7310-4C4A-8AB3-71B8E0D2671C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11F31E9A-16F5-4FF4-A9F9-E6B33B49DFEF}" type="sibTrans" cxnId="{13395E6A-7310-4C4A-8AB3-71B8E0D2671C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2C95AF59-BE73-421D-8C2D-4F754B943A54}" type="asst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Chesapeake Conference</a:t>
          </a:r>
        </a:p>
      </dgm:t>
    </dgm:pt>
    <dgm:pt modelId="{E1C8D430-E17E-49B1-901A-CA478F3292FA}" type="parTrans" cxnId="{45498184-BBED-4186-ACD3-F68CBE31DABD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7EA4C0E0-4E93-4F11-88B4-BF76A2C402DC}" type="sibTrans" cxnId="{45498184-BBED-4186-ACD3-F68CBE31DABD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E2F9C988-50B5-46A4-ACB1-B2A2B5D64BCB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Columbia Union</a:t>
          </a:r>
        </a:p>
      </dgm:t>
    </dgm:pt>
    <dgm:pt modelId="{C69A1FF8-FE93-48B4-9DE3-BD3E10AD3FA1}" type="parTrans" cxnId="{813D82FB-0685-4785-83AC-08D60E265F32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BD21B251-E2FB-4FAD-835C-EC904456D3ED}" type="sibTrans" cxnId="{813D82FB-0685-4785-83AC-08D60E265F32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008379FE-CBC6-474C-B875-B1A5B2076184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NAD </a:t>
          </a:r>
        </a:p>
      </dgm:t>
    </dgm:pt>
    <dgm:pt modelId="{57A58DA1-3C75-44EA-8914-25B203CC2BCA}" type="parTrans" cxnId="{F4A50F9C-FFFD-4E15-A444-42E65E528935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33A32FE1-15B6-4B51-8E43-5101B4AE5B63}" type="sibTrans" cxnId="{F4A50F9C-FFFD-4E15-A444-42E65E528935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43A26294-4C21-4B6B-AA56-0BD29F1FE86B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FF0000"/>
              </a:solidFill>
            </a:rPr>
            <a:t>General Conference</a:t>
          </a:r>
        </a:p>
      </dgm:t>
    </dgm:pt>
    <dgm:pt modelId="{6EAF8835-4A0B-4B34-9F44-6EA53CF49325}" type="parTrans" cxnId="{370C8965-EB04-417F-9936-171713D16508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94798F1C-FE31-4F43-A828-F68B54CCFCD3}" type="sibTrans" cxnId="{370C8965-EB04-417F-9936-171713D16508}">
      <dgm:prSet/>
      <dgm:spPr/>
      <dgm:t>
        <a:bodyPr/>
        <a:lstStyle/>
        <a:p>
          <a:pPr algn="ctr"/>
          <a:endParaRPr lang="en-US" b="1">
            <a:solidFill>
              <a:srgbClr val="FF0000"/>
            </a:solidFill>
          </a:endParaRPr>
        </a:p>
      </dgm:t>
    </dgm:pt>
    <dgm:pt modelId="{58DDBF2E-36A1-4416-A938-A32731760525}" type="pres">
      <dgm:prSet presAssocID="{3CEE7D72-6989-40D1-B3FF-2532781813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3159CB-7733-4DCE-A70C-B3FA08F5C23C}" type="pres">
      <dgm:prSet presAssocID="{F5C7BAFD-33A1-4B92-A179-1A1C14AC763E}" presName="root" presStyleCnt="0"/>
      <dgm:spPr/>
    </dgm:pt>
    <dgm:pt modelId="{D6003D75-2F52-4BDB-A74E-22D206DC21F1}" type="pres">
      <dgm:prSet presAssocID="{F5C7BAFD-33A1-4B92-A179-1A1C14AC763E}" presName="rootComposite" presStyleCnt="0"/>
      <dgm:spPr/>
    </dgm:pt>
    <dgm:pt modelId="{AD4206AB-ED48-4ED9-A059-21C6DE8F1B53}" type="pres">
      <dgm:prSet presAssocID="{F5C7BAFD-33A1-4B92-A179-1A1C14AC763E}" presName="rootText" presStyleLbl="node1" presStyleIdx="0" presStyleCnt="1"/>
      <dgm:spPr/>
    </dgm:pt>
    <dgm:pt modelId="{09F6DDA4-763A-4B67-A7EE-2360C6A985D2}" type="pres">
      <dgm:prSet presAssocID="{F5C7BAFD-33A1-4B92-A179-1A1C14AC763E}" presName="rootConnector" presStyleLbl="node1" presStyleIdx="0" presStyleCnt="1"/>
      <dgm:spPr/>
    </dgm:pt>
    <dgm:pt modelId="{6F4CFAB0-7923-4A2F-84C5-5E3A8D683481}" type="pres">
      <dgm:prSet presAssocID="{F5C7BAFD-33A1-4B92-A179-1A1C14AC763E}" presName="childShape" presStyleCnt="0"/>
      <dgm:spPr/>
    </dgm:pt>
    <dgm:pt modelId="{1C63F60A-DCE5-4093-8288-901654C05066}" type="pres">
      <dgm:prSet presAssocID="{E1C8D430-E17E-49B1-901A-CA478F3292FA}" presName="Name13" presStyleLbl="parChTrans1D2" presStyleIdx="0" presStyleCnt="4"/>
      <dgm:spPr/>
    </dgm:pt>
    <dgm:pt modelId="{4EE1D729-3F37-4EC8-9139-B2332C7D1F44}" type="pres">
      <dgm:prSet presAssocID="{2C95AF59-BE73-421D-8C2D-4F754B943A54}" presName="childText" presStyleLbl="bgAcc1" presStyleIdx="0" presStyleCnt="4">
        <dgm:presLayoutVars>
          <dgm:bulletEnabled val="1"/>
        </dgm:presLayoutVars>
      </dgm:prSet>
      <dgm:spPr/>
    </dgm:pt>
    <dgm:pt modelId="{7DF56596-909D-43EA-BB78-1E9FAEEF80DF}" type="pres">
      <dgm:prSet presAssocID="{C69A1FF8-FE93-48B4-9DE3-BD3E10AD3FA1}" presName="Name13" presStyleLbl="parChTrans1D2" presStyleIdx="1" presStyleCnt="4"/>
      <dgm:spPr/>
    </dgm:pt>
    <dgm:pt modelId="{1249487F-B78C-47C5-9194-80F0ED547922}" type="pres">
      <dgm:prSet presAssocID="{E2F9C988-50B5-46A4-ACB1-B2A2B5D64BCB}" presName="childText" presStyleLbl="bgAcc1" presStyleIdx="1" presStyleCnt="4">
        <dgm:presLayoutVars>
          <dgm:bulletEnabled val="1"/>
        </dgm:presLayoutVars>
      </dgm:prSet>
      <dgm:spPr/>
    </dgm:pt>
    <dgm:pt modelId="{93F340DF-3C5D-438E-A1F7-308B08E329F2}" type="pres">
      <dgm:prSet presAssocID="{57A58DA1-3C75-44EA-8914-25B203CC2BCA}" presName="Name13" presStyleLbl="parChTrans1D2" presStyleIdx="2" presStyleCnt="4"/>
      <dgm:spPr/>
    </dgm:pt>
    <dgm:pt modelId="{C6701DC0-40EF-48A6-8C74-D0ECB39C2274}" type="pres">
      <dgm:prSet presAssocID="{008379FE-CBC6-474C-B875-B1A5B2076184}" presName="childText" presStyleLbl="bgAcc1" presStyleIdx="2" presStyleCnt="4">
        <dgm:presLayoutVars>
          <dgm:bulletEnabled val="1"/>
        </dgm:presLayoutVars>
      </dgm:prSet>
      <dgm:spPr/>
    </dgm:pt>
    <dgm:pt modelId="{C417D93C-3F76-4DB3-85A2-BB33D211ABB1}" type="pres">
      <dgm:prSet presAssocID="{6EAF8835-4A0B-4B34-9F44-6EA53CF49325}" presName="Name13" presStyleLbl="parChTrans1D2" presStyleIdx="3" presStyleCnt="4"/>
      <dgm:spPr/>
    </dgm:pt>
    <dgm:pt modelId="{B358569C-46D4-4BF6-B925-F9948DC1EF36}" type="pres">
      <dgm:prSet presAssocID="{43A26294-4C21-4B6B-AA56-0BD29F1FE86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E0951003-5CCC-4812-BF01-D1082CE73ABF}" type="presOf" srcId="{57A58DA1-3C75-44EA-8914-25B203CC2BCA}" destId="{93F340DF-3C5D-438E-A1F7-308B08E329F2}" srcOrd="0" destOrd="0" presId="urn:microsoft.com/office/officeart/2005/8/layout/hierarchy3"/>
    <dgm:cxn modelId="{C3D7AC5A-365F-46EC-82F3-E024B8FC9420}" type="presOf" srcId="{F5C7BAFD-33A1-4B92-A179-1A1C14AC763E}" destId="{AD4206AB-ED48-4ED9-A059-21C6DE8F1B53}" srcOrd="0" destOrd="0" presId="urn:microsoft.com/office/officeart/2005/8/layout/hierarchy3"/>
    <dgm:cxn modelId="{BF096E5C-6323-4DA4-B3C6-A1EDFBEE3B8D}" type="presOf" srcId="{E1C8D430-E17E-49B1-901A-CA478F3292FA}" destId="{1C63F60A-DCE5-4093-8288-901654C05066}" srcOrd="0" destOrd="0" presId="urn:microsoft.com/office/officeart/2005/8/layout/hierarchy3"/>
    <dgm:cxn modelId="{370C8965-EB04-417F-9936-171713D16508}" srcId="{F5C7BAFD-33A1-4B92-A179-1A1C14AC763E}" destId="{43A26294-4C21-4B6B-AA56-0BD29F1FE86B}" srcOrd="3" destOrd="0" parTransId="{6EAF8835-4A0B-4B34-9F44-6EA53CF49325}" sibTransId="{94798F1C-FE31-4F43-A828-F68B54CCFCD3}"/>
    <dgm:cxn modelId="{13395E6A-7310-4C4A-8AB3-71B8E0D2671C}" srcId="{3CEE7D72-6989-40D1-B3FF-253278181307}" destId="{F5C7BAFD-33A1-4B92-A179-1A1C14AC763E}" srcOrd="0" destOrd="0" parTransId="{E54970E8-CA8C-4177-85A5-2A84EBE8F6D1}" sibTransId="{11F31E9A-16F5-4FF4-A9F9-E6B33B49DFEF}"/>
    <dgm:cxn modelId="{56BC1576-DF2A-4324-B231-6C2C7C282C25}" type="presOf" srcId="{3CEE7D72-6989-40D1-B3FF-253278181307}" destId="{58DDBF2E-36A1-4416-A938-A32731760525}" srcOrd="0" destOrd="0" presId="urn:microsoft.com/office/officeart/2005/8/layout/hierarchy3"/>
    <dgm:cxn modelId="{0F4EBA78-C951-4BD3-AF25-95DA04EFFFD3}" type="presOf" srcId="{2C95AF59-BE73-421D-8C2D-4F754B943A54}" destId="{4EE1D729-3F37-4EC8-9139-B2332C7D1F44}" srcOrd="0" destOrd="0" presId="urn:microsoft.com/office/officeart/2005/8/layout/hierarchy3"/>
    <dgm:cxn modelId="{45498184-BBED-4186-ACD3-F68CBE31DABD}" srcId="{F5C7BAFD-33A1-4B92-A179-1A1C14AC763E}" destId="{2C95AF59-BE73-421D-8C2D-4F754B943A54}" srcOrd="0" destOrd="0" parTransId="{E1C8D430-E17E-49B1-901A-CA478F3292FA}" sibTransId="{7EA4C0E0-4E93-4F11-88B4-BF76A2C402DC}"/>
    <dgm:cxn modelId="{4C8BFD92-4957-4ED0-ACC6-97E32E888683}" type="presOf" srcId="{008379FE-CBC6-474C-B875-B1A5B2076184}" destId="{C6701DC0-40EF-48A6-8C74-D0ECB39C2274}" srcOrd="0" destOrd="0" presId="urn:microsoft.com/office/officeart/2005/8/layout/hierarchy3"/>
    <dgm:cxn modelId="{63B05D9A-7F6D-4C02-B18E-69B126EC34CE}" type="presOf" srcId="{6EAF8835-4A0B-4B34-9F44-6EA53CF49325}" destId="{C417D93C-3F76-4DB3-85A2-BB33D211ABB1}" srcOrd="0" destOrd="0" presId="urn:microsoft.com/office/officeart/2005/8/layout/hierarchy3"/>
    <dgm:cxn modelId="{F4A50F9C-FFFD-4E15-A444-42E65E528935}" srcId="{F5C7BAFD-33A1-4B92-A179-1A1C14AC763E}" destId="{008379FE-CBC6-474C-B875-B1A5B2076184}" srcOrd="2" destOrd="0" parTransId="{57A58DA1-3C75-44EA-8914-25B203CC2BCA}" sibTransId="{33A32FE1-15B6-4B51-8E43-5101B4AE5B63}"/>
    <dgm:cxn modelId="{958F5D9C-46E1-4FB4-BB43-6AB877711B42}" type="presOf" srcId="{F5C7BAFD-33A1-4B92-A179-1A1C14AC763E}" destId="{09F6DDA4-763A-4B67-A7EE-2360C6A985D2}" srcOrd="1" destOrd="0" presId="urn:microsoft.com/office/officeart/2005/8/layout/hierarchy3"/>
    <dgm:cxn modelId="{BA023CAF-30BC-4994-B546-37FAF9FBEA58}" type="presOf" srcId="{E2F9C988-50B5-46A4-ACB1-B2A2B5D64BCB}" destId="{1249487F-B78C-47C5-9194-80F0ED547922}" srcOrd="0" destOrd="0" presId="urn:microsoft.com/office/officeart/2005/8/layout/hierarchy3"/>
    <dgm:cxn modelId="{759E2BCC-8066-4F98-A804-3DCE46A19DBF}" type="presOf" srcId="{C69A1FF8-FE93-48B4-9DE3-BD3E10AD3FA1}" destId="{7DF56596-909D-43EA-BB78-1E9FAEEF80DF}" srcOrd="0" destOrd="0" presId="urn:microsoft.com/office/officeart/2005/8/layout/hierarchy3"/>
    <dgm:cxn modelId="{5DD9AFF0-DF7B-47B2-8384-69A4D0C91883}" type="presOf" srcId="{43A26294-4C21-4B6B-AA56-0BD29F1FE86B}" destId="{B358569C-46D4-4BF6-B925-F9948DC1EF36}" srcOrd="0" destOrd="0" presId="urn:microsoft.com/office/officeart/2005/8/layout/hierarchy3"/>
    <dgm:cxn modelId="{813D82FB-0685-4785-83AC-08D60E265F32}" srcId="{F5C7BAFD-33A1-4B92-A179-1A1C14AC763E}" destId="{E2F9C988-50B5-46A4-ACB1-B2A2B5D64BCB}" srcOrd="1" destOrd="0" parTransId="{C69A1FF8-FE93-48B4-9DE3-BD3E10AD3FA1}" sibTransId="{BD21B251-E2FB-4FAD-835C-EC904456D3ED}"/>
    <dgm:cxn modelId="{0D04384D-CE73-4AA2-80E3-7EB8C6580B9D}" type="presParOf" srcId="{58DDBF2E-36A1-4416-A938-A32731760525}" destId="{973159CB-7733-4DCE-A70C-B3FA08F5C23C}" srcOrd="0" destOrd="0" presId="urn:microsoft.com/office/officeart/2005/8/layout/hierarchy3"/>
    <dgm:cxn modelId="{D5412A5E-5983-4802-899A-3C0AC1D968C8}" type="presParOf" srcId="{973159CB-7733-4DCE-A70C-B3FA08F5C23C}" destId="{D6003D75-2F52-4BDB-A74E-22D206DC21F1}" srcOrd="0" destOrd="0" presId="urn:microsoft.com/office/officeart/2005/8/layout/hierarchy3"/>
    <dgm:cxn modelId="{236EA213-20BB-4D92-896B-941653C7B5D3}" type="presParOf" srcId="{D6003D75-2F52-4BDB-A74E-22D206DC21F1}" destId="{AD4206AB-ED48-4ED9-A059-21C6DE8F1B53}" srcOrd="0" destOrd="0" presId="urn:microsoft.com/office/officeart/2005/8/layout/hierarchy3"/>
    <dgm:cxn modelId="{B1F677A5-613C-4938-B0E5-DE5FD2DB84C8}" type="presParOf" srcId="{D6003D75-2F52-4BDB-A74E-22D206DC21F1}" destId="{09F6DDA4-763A-4B67-A7EE-2360C6A985D2}" srcOrd="1" destOrd="0" presId="urn:microsoft.com/office/officeart/2005/8/layout/hierarchy3"/>
    <dgm:cxn modelId="{4024E395-D97F-426B-B9D5-8DE33F3ACB59}" type="presParOf" srcId="{973159CB-7733-4DCE-A70C-B3FA08F5C23C}" destId="{6F4CFAB0-7923-4A2F-84C5-5E3A8D683481}" srcOrd="1" destOrd="0" presId="urn:microsoft.com/office/officeart/2005/8/layout/hierarchy3"/>
    <dgm:cxn modelId="{45F4EE63-41B7-4165-B132-179E490CEDCF}" type="presParOf" srcId="{6F4CFAB0-7923-4A2F-84C5-5E3A8D683481}" destId="{1C63F60A-DCE5-4093-8288-901654C05066}" srcOrd="0" destOrd="0" presId="urn:microsoft.com/office/officeart/2005/8/layout/hierarchy3"/>
    <dgm:cxn modelId="{A44FA168-FB03-42FB-9B46-0C0A908B28F0}" type="presParOf" srcId="{6F4CFAB0-7923-4A2F-84C5-5E3A8D683481}" destId="{4EE1D729-3F37-4EC8-9139-B2332C7D1F44}" srcOrd="1" destOrd="0" presId="urn:microsoft.com/office/officeart/2005/8/layout/hierarchy3"/>
    <dgm:cxn modelId="{2DF22C7C-D6EE-4563-90B8-54AD6AD19FA6}" type="presParOf" srcId="{6F4CFAB0-7923-4A2F-84C5-5E3A8D683481}" destId="{7DF56596-909D-43EA-BB78-1E9FAEEF80DF}" srcOrd="2" destOrd="0" presId="urn:microsoft.com/office/officeart/2005/8/layout/hierarchy3"/>
    <dgm:cxn modelId="{D6D1E962-32FA-48AA-B0D8-E48E233B537B}" type="presParOf" srcId="{6F4CFAB0-7923-4A2F-84C5-5E3A8D683481}" destId="{1249487F-B78C-47C5-9194-80F0ED547922}" srcOrd="3" destOrd="0" presId="urn:microsoft.com/office/officeart/2005/8/layout/hierarchy3"/>
    <dgm:cxn modelId="{2A765B37-BC59-488A-AE15-B81BB3B4C271}" type="presParOf" srcId="{6F4CFAB0-7923-4A2F-84C5-5E3A8D683481}" destId="{93F340DF-3C5D-438E-A1F7-308B08E329F2}" srcOrd="4" destOrd="0" presId="urn:microsoft.com/office/officeart/2005/8/layout/hierarchy3"/>
    <dgm:cxn modelId="{8573FDB1-60D5-488E-AECD-13D59CFCF3B2}" type="presParOf" srcId="{6F4CFAB0-7923-4A2F-84C5-5E3A8D683481}" destId="{C6701DC0-40EF-48A6-8C74-D0ECB39C2274}" srcOrd="5" destOrd="0" presId="urn:microsoft.com/office/officeart/2005/8/layout/hierarchy3"/>
    <dgm:cxn modelId="{17AA72B7-F315-4DEC-956D-69D098CBF473}" type="presParOf" srcId="{6F4CFAB0-7923-4A2F-84C5-5E3A8D683481}" destId="{C417D93C-3F76-4DB3-85A2-BB33D211ABB1}" srcOrd="6" destOrd="0" presId="urn:microsoft.com/office/officeart/2005/8/layout/hierarchy3"/>
    <dgm:cxn modelId="{0CE407D4-F3FF-45A7-9E54-D1752D00F6E1}" type="presParOf" srcId="{6F4CFAB0-7923-4A2F-84C5-5E3A8D683481}" destId="{B358569C-46D4-4BF6-B925-F9948DC1EF3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25868-9AE5-41B7-A7EE-BEC009AB1A22}">
      <dsp:nvSpPr>
        <dsp:cNvPr id="0" name=""/>
        <dsp:cNvSpPr/>
      </dsp:nvSpPr>
      <dsp:spPr>
        <a:xfrm>
          <a:off x="3345" y="602069"/>
          <a:ext cx="3070615" cy="921184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41" tIns="113741" rIns="113741" bIns="113741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Gather</a:t>
          </a:r>
        </a:p>
      </dsp:txBody>
      <dsp:txXfrm>
        <a:off x="279700" y="602069"/>
        <a:ext cx="2517905" cy="921184"/>
      </dsp:txXfrm>
    </dsp:sp>
    <dsp:sp modelId="{ED03F7D2-73A8-4801-98A5-BEFA0839C29B}">
      <dsp:nvSpPr>
        <dsp:cNvPr id="0" name=""/>
        <dsp:cNvSpPr/>
      </dsp:nvSpPr>
      <dsp:spPr>
        <a:xfrm>
          <a:off x="3345" y="1523253"/>
          <a:ext cx="2794260" cy="3571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809" tIns="220809" rIns="220809" bIns="44161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Gather Support of Parents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Meet with parents of Adventurer age children and have them spread the word</a:t>
          </a:r>
          <a:r>
            <a:rPr lang="en-US" sz="2400" kern="1200" dirty="0"/>
            <a:t>.</a:t>
          </a:r>
        </a:p>
      </dsp:txBody>
      <dsp:txXfrm>
        <a:off x="3345" y="1523253"/>
        <a:ext cx="2794260" cy="3571389"/>
      </dsp:txXfrm>
    </dsp:sp>
    <dsp:sp modelId="{4A13911D-F0CA-4A70-B367-7F9C9D7A5E6D}">
      <dsp:nvSpPr>
        <dsp:cNvPr id="0" name=""/>
        <dsp:cNvSpPr/>
      </dsp:nvSpPr>
      <dsp:spPr>
        <a:xfrm>
          <a:off x="3043374" y="602069"/>
          <a:ext cx="3070615" cy="921184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41" tIns="113741" rIns="113741" bIns="113741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Call</a:t>
          </a:r>
        </a:p>
      </dsp:txBody>
      <dsp:txXfrm>
        <a:off x="3319729" y="602069"/>
        <a:ext cx="2517905" cy="921184"/>
      </dsp:txXfrm>
    </dsp:sp>
    <dsp:sp modelId="{D3E96ECE-ED05-40EF-91BC-F2ADCE9D54F3}">
      <dsp:nvSpPr>
        <dsp:cNvPr id="0" name=""/>
        <dsp:cNvSpPr/>
      </dsp:nvSpPr>
      <dsp:spPr>
        <a:xfrm>
          <a:off x="3043374" y="1523253"/>
          <a:ext cx="2794260" cy="35713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809" tIns="220809" rIns="220809" bIns="44161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Call an Organization meeting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Schedule a meeting with those who would be interested in the Adventurer Ministry. Explain the goals of the ministry. Appeal for volunteers.</a:t>
          </a:r>
        </a:p>
      </dsp:txBody>
      <dsp:txXfrm>
        <a:off x="3043374" y="1523253"/>
        <a:ext cx="2794260" cy="3571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28599-0565-4A94-AABE-85E34A2118AF}">
      <dsp:nvSpPr>
        <dsp:cNvPr id="0" name=""/>
        <dsp:cNvSpPr/>
      </dsp:nvSpPr>
      <dsp:spPr>
        <a:xfrm>
          <a:off x="299389" y="388362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91444-8DBF-4AC8-8994-CBEA370A3642}">
      <dsp:nvSpPr>
        <dsp:cNvPr id="0" name=""/>
        <dsp:cNvSpPr/>
      </dsp:nvSpPr>
      <dsp:spPr>
        <a:xfrm>
          <a:off x="472457" y="561431"/>
          <a:ext cx="477998" cy="477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22B7B-13F4-49C2-8C29-BEAE8FE0168C}">
      <dsp:nvSpPr>
        <dsp:cNvPr id="0" name=""/>
        <dsp:cNvSpPr/>
      </dsp:nvSpPr>
      <dsp:spPr>
        <a:xfrm>
          <a:off x="1300124" y="388362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Adventurer Basic Staff training course</a:t>
          </a:r>
        </a:p>
      </dsp:txBody>
      <dsp:txXfrm>
        <a:off x="1300124" y="388362"/>
        <a:ext cx="1942602" cy="824134"/>
      </dsp:txXfrm>
    </dsp:sp>
    <dsp:sp modelId="{0E009526-D0A3-4808-BE41-59521FD8A4F6}">
      <dsp:nvSpPr>
        <dsp:cNvPr id="0" name=""/>
        <dsp:cNvSpPr/>
      </dsp:nvSpPr>
      <dsp:spPr>
        <a:xfrm>
          <a:off x="3581210" y="388362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4DA90-E4D9-4C86-84EA-47400B1E7E39}">
      <dsp:nvSpPr>
        <dsp:cNvPr id="0" name=""/>
        <dsp:cNvSpPr/>
      </dsp:nvSpPr>
      <dsp:spPr>
        <a:xfrm>
          <a:off x="3754279" y="561431"/>
          <a:ext cx="477998" cy="477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8F584-352D-4124-92DD-B4AAF6D15A8F}">
      <dsp:nvSpPr>
        <dsp:cNvPr id="0" name=""/>
        <dsp:cNvSpPr/>
      </dsp:nvSpPr>
      <dsp:spPr>
        <a:xfrm>
          <a:off x="4581945" y="388362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Put date on your club calendar</a:t>
          </a:r>
        </a:p>
      </dsp:txBody>
      <dsp:txXfrm>
        <a:off x="4581945" y="388362"/>
        <a:ext cx="1942602" cy="824134"/>
      </dsp:txXfrm>
    </dsp:sp>
    <dsp:sp modelId="{299941BD-CD67-4586-8DB1-6E43014EEE4C}">
      <dsp:nvSpPr>
        <dsp:cNvPr id="0" name=""/>
        <dsp:cNvSpPr/>
      </dsp:nvSpPr>
      <dsp:spPr>
        <a:xfrm>
          <a:off x="6863032" y="388362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CF85-47D7-45EC-91B6-7ED0855845EC}">
      <dsp:nvSpPr>
        <dsp:cNvPr id="0" name=""/>
        <dsp:cNvSpPr/>
      </dsp:nvSpPr>
      <dsp:spPr>
        <a:xfrm>
          <a:off x="7036100" y="561431"/>
          <a:ext cx="477998" cy="4779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D27E-5030-485F-9935-FFFFD39D0D76}">
      <dsp:nvSpPr>
        <dsp:cNvPr id="0" name=""/>
        <dsp:cNvSpPr/>
      </dsp:nvSpPr>
      <dsp:spPr>
        <a:xfrm>
          <a:off x="7863767" y="388362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Encourage staff to attend</a:t>
          </a:r>
        </a:p>
      </dsp:txBody>
      <dsp:txXfrm>
        <a:off x="7863767" y="388362"/>
        <a:ext cx="1942602" cy="824134"/>
      </dsp:txXfrm>
    </dsp:sp>
    <dsp:sp modelId="{14E6021E-1951-49F6-967E-83B572CA4697}">
      <dsp:nvSpPr>
        <dsp:cNvPr id="0" name=""/>
        <dsp:cNvSpPr/>
      </dsp:nvSpPr>
      <dsp:spPr>
        <a:xfrm>
          <a:off x="299389" y="2589032"/>
          <a:ext cx="824134" cy="8241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A4756-BDF1-46AE-B145-5E6148DE1EA9}">
      <dsp:nvSpPr>
        <dsp:cNvPr id="0" name=""/>
        <dsp:cNvSpPr/>
      </dsp:nvSpPr>
      <dsp:spPr>
        <a:xfrm>
          <a:off x="472457" y="2762100"/>
          <a:ext cx="477998" cy="4779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9EB44-CB9A-4AA8-9F03-76477D6C80E2}">
      <dsp:nvSpPr>
        <dsp:cNvPr id="0" name=""/>
        <dsp:cNvSpPr/>
      </dsp:nvSpPr>
      <dsp:spPr>
        <a:xfrm>
          <a:off x="1300124" y="2589032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Learn from the seminars</a:t>
          </a:r>
        </a:p>
      </dsp:txBody>
      <dsp:txXfrm>
        <a:off x="1300124" y="2589032"/>
        <a:ext cx="1942602" cy="824134"/>
      </dsp:txXfrm>
    </dsp:sp>
    <dsp:sp modelId="{FDAB61BD-686F-4C59-98D6-7917AA5E803C}">
      <dsp:nvSpPr>
        <dsp:cNvPr id="0" name=""/>
        <dsp:cNvSpPr/>
      </dsp:nvSpPr>
      <dsp:spPr>
        <a:xfrm>
          <a:off x="3581210" y="2589032"/>
          <a:ext cx="824134" cy="8241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7F581-3619-43E6-8E00-9A60D1CEA9BC}">
      <dsp:nvSpPr>
        <dsp:cNvPr id="0" name=""/>
        <dsp:cNvSpPr/>
      </dsp:nvSpPr>
      <dsp:spPr>
        <a:xfrm>
          <a:off x="3754279" y="2762100"/>
          <a:ext cx="477998" cy="4779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D35C9-1215-4CDE-940A-B47C91F9F4FE}">
      <dsp:nvSpPr>
        <dsp:cNvPr id="0" name=""/>
        <dsp:cNvSpPr/>
      </dsp:nvSpPr>
      <dsp:spPr>
        <a:xfrm>
          <a:off x="4458435" y="2011923"/>
          <a:ext cx="2189624" cy="197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Meet with others who are involved with Adventurers and share ideas</a:t>
          </a:r>
        </a:p>
      </dsp:txBody>
      <dsp:txXfrm>
        <a:off x="4458435" y="2011923"/>
        <a:ext cx="2189624" cy="1978351"/>
      </dsp:txXfrm>
    </dsp:sp>
    <dsp:sp modelId="{A4E5FDD2-1B78-4904-BFAD-A72AF01D8065}">
      <dsp:nvSpPr>
        <dsp:cNvPr id="0" name=""/>
        <dsp:cNvSpPr/>
      </dsp:nvSpPr>
      <dsp:spPr>
        <a:xfrm>
          <a:off x="6986542" y="2589032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B1A17-577F-4C6E-96C9-1D157A871B4A}">
      <dsp:nvSpPr>
        <dsp:cNvPr id="0" name=""/>
        <dsp:cNvSpPr/>
      </dsp:nvSpPr>
      <dsp:spPr>
        <a:xfrm>
          <a:off x="7159611" y="2762100"/>
          <a:ext cx="477998" cy="4779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63BF7-92E2-4066-9368-607FC00C1666}">
      <dsp:nvSpPr>
        <dsp:cNvPr id="0" name=""/>
        <dsp:cNvSpPr/>
      </dsp:nvSpPr>
      <dsp:spPr>
        <a:xfrm>
          <a:off x="7863776" y="2009022"/>
          <a:ext cx="2515262" cy="207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Those unable to attend, schedule time to share the basics, so you all can be on the same page</a:t>
          </a:r>
        </a:p>
      </dsp:txBody>
      <dsp:txXfrm>
        <a:off x="7863776" y="2009022"/>
        <a:ext cx="2515262" cy="2072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06AB-ED48-4ED9-A059-21C6DE8F1B53}">
      <dsp:nvSpPr>
        <dsp:cNvPr id="0" name=""/>
        <dsp:cNvSpPr/>
      </dsp:nvSpPr>
      <dsp:spPr>
        <a:xfrm>
          <a:off x="1793548" y="412"/>
          <a:ext cx="2042308" cy="102115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0000"/>
              </a:solidFill>
            </a:rPr>
            <a:t>Local Church</a:t>
          </a:r>
        </a:p>
      </dsp:txBody>
      <dsp:txXfrm>
        <a:off x="1823457" y="30321"/>
        <a:ext cx="1982490" cy="961336"/>
      </dsp:txXfrm>
    </dsp:sp>
    <dsp:sp modelId="{1C63F60A-DCE5-4093-8288-901654C05066}">
      <dsp:nvSpPr>
        <dsp:cNvPr id="0" name=""/>
        <dsp:cNvSpPr/>
      </dsp:nvSpPr>
      <dsp:spPr>
        <a:xfrm>
          <a:off x="1952059" y="1021566"/>
          <a:ext cx="91440" cy="7658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5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1D729-3F37-4EC8-9139-B2332C7D1F44}">
      <dsp:nvSpPr>
        <dsp:cNvPr id="0" name=""/>
        <dsp:cNvSpPr/>
      </dsp:nvSpPr>
      <dsp:spPr>
        <a:xfrm>
          <a:off x="1997779" y="1276855"/>
          <a:ext cx="1633846" cy="1021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0000"/>
              </a:solidFill>
            </a:rPr>
            <a:t>Chesapeake Conference</a:t>
          </a:r>
        </a:p>
      </dsp:txBody>
      <dsp:txXfrm>
        <a:off x="2027688" y="1306764"/>
        <a:ext cx="1574028" cy="961336"/>
      </dsp:txXfrm>
    </dsp:sp>
    <dsp:sp modelId="{7DF56596-909D-43EA-BB78-1E9FAEEF80DF}">
      <dsp:nvSpPr>
        <dsp:cNvPr id="0" name=""/>
        <dsp:cNvSpPr/>
      </dsp:nvSpPr>
      <dsp:spPr>
        <a:xfrm>
          <a:off x="1952059" y="1021566"/>
          <a:ext cx="91440" cy="2042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9487F-B78C-47C5-9194-80F0ED547922}">
      <dsp:nvSpPr>
        <dsp:cNvPr id="0" name=""/>
        <dsp:cNvSpPr/>
      </dsp:nvSpPr>
      <dsp:spPr>
        <a:xfrm>
          <a:off x="1997779" y="2553297"/>
          <a:ext cx="1633846" cy="1021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0000"/>
              </a:solidFill>
            </a:rPr>
            <a:t>Columbia Union</a:t>
          </a:r>
        </a:p>
      </dsp:txBody>
      <dsp:txXfrm>
        <a:off x="2027688" y="2583206"/>
        <a:ext cx="1574028" cy="961336"/>
      </dsp:txXfrm>
    </dsp:sp>
    <dsp:sp modelId="{93F340DF-3C5D-438E-A1F7-308B08E329F2}">
      <dsp:nvSpPr>
        <dsp:cNvPr id="0" name=""/>
        <dsp:cNvSpPr/>
      </dsp:nvSpPr>
      <dsp:spPr>
        <a:xfrm>
          <a:off x="1952059" y="1021566"/>
          <a:ext cx="91440" cy="3318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8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1DC0-40EF-48A6-8C74-D0ECB39C2274}">
      <dsp:nvSpPr>
        <dsp:cNvPr id="0" name=""/>
        <dsp:cNvSpPr/>
      </dsp:nvSpPr>
      <dsp:spPr>
        <a:xfrm>
          <a:off x="1997779" y="3829740"/>
          <a:ext cx="1633846" cy="1021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0000"/>
              </a:solidFill>
            </a:rPr>
            <a:t>NAD </a:t>
          </a:r>
        </a:p>
      </dsp:txBody>
      <dsp:txXfrm>
        <a:off x="2027688" y="3859649"/>
        <a:ext cx="1574028" cy="961336"/>
      </dsp:txXfrm>
    </dsp:sp>
    <dsp:sp modelId="{C417D93C-3F76-4DB3-85A2-BB33D211ABB1}">
      <dsp:nvSpPr>
        <dsp:cNvPr id="0" name=""/>
        <dsp:cNvSpPr/>
      </dsp:nvSpPr>
      <dsp:spPr>
        <a:xfrm>
          <a:off x="1952059" y="1021566"/>
          <a:ext cx="91440" cy="4595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51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8569C-46D4-4BF6-B925-F9948DC1EF36}">
      <dsp:nvSpPr>
        <dsp:cNvPr id="0" name=""/>
        <dsp:cNvSpPr/>
      </dsp:nvSpPr>
      <dsp:spPr>
        <a:xfrm>
          <a:off x="1997779" y="5106183"/>
          <a:ext cx="1633846" cy="1021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0000"/>
              </a:solidFill>
            </a:rPr>
            <a:t>General Conference</a:t>
          </a:r>
        </a:p>
      </dsp:txBody>
      <dsp:txXfrm>
        <a:off x="2027688" y="5136092"/>
        <a:ext cx="1574028" cy="961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8268-F1FF-4714-A0F3-113742621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CC5B3-9F08-4FBA-A457-8E77CD2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6CAC5-EECB-4D1F-B799-C9942C75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B8305-3AF1-45D8-A497-2B3B0475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82F2-1560-44D5-9810-08A97EBB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4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C29E-382D-4363-A00A-6E1786AF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B1D4B-72C0-4329-9173-4851594EC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C2622-8D91-4C9D-8553-D061E8C5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C18E3-36C5-4127-8917-994FE642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DE9A9-6013-4889-AC04-7A31840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7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95BF0-7FC2-4F2A-A77A-9EA3B87D2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8D05E-AFB8-4FF9-AE2B-1F647B192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378B6-D9FD-442A-A2F2-434BC101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5A0D-ADD2-4833-A656-C5475B67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E177-25A6-40B2-A57B-0F4CF64A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746D-C5F8-466C-8F39-2B9CA11B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4BB7D-E2CE-47B5-8FC1-9C29C5F94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CB2D9-7D56-44D1-B7BE-B6C95D1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018B-35AC-4EC0-9761-441D6CFE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18B4F-7ED7-4C65-9C04-7427513E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DB65-FC9F-4B75-AB73-BD007636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E73E-4EE1-4A20-BE09-0A72AC742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40B23-0510-4CCA-A7DF-EC366F8B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62983-ADE0-4E1D-B43A-A72B9FC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D80-B9E3-4B31-A777-82CD77FE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5566-F283-4298-A388-AECD14DD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646B-6BA2-4177-8A2D-C3C737BC0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8FE79-BBB3-4B38-8982-178EE08C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D72B5-8B0E-49E4-BC2E-F20F5AF5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E8B1-8CE8-4162-B6B1-FE86BF6A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6E265-027D-43C9-A0C5-546531E6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2939-A8BC-479C-8386-879AD366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2377-3A15-4A2A-9663-2E5231CF5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58A3B-1176-468F-B567-65A7288A7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BB99B-A009-4B6F-A678-147AAB335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10665-DB4E-417A-A456-3AC7FDF0C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DA576-3A28-4AD8-B109-5401932E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3C04E-85C0-4102-A1BD-1CCBBDB2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C281F-3BF2-4C46-8B70-1887D99D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5F74-013B-46E9-950D-0C1360E1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76827-92A0-4C27-98FD-4C135FDC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7D298-2AB6-4FCB-A48E-3760D750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75426-99E4-4960-B273-663FAFE1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6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6A620-5B34-4B13-9D24-769CEF5A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FFAAA-5072-4109-B67F-FC695D61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AAC2-04C3-40F7-BCE1-D3CA89C2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DC37-29F1-43A8-BCEE-4F792F51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ECFB-0CCF-40C3-975E-389AB98C0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C55D8-0D50-4D2F-B749-E336AA104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849BC-1553-4318-8101-5AAA172C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E67F9-ABF7-450A-A667-432D3206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59C89-0C70-4F6F-BE4B-11188F37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2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E13C-46DE-421A-8650-8D231C26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39823-CA61-49AF-AB75-0ED67637E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FD413-5C18-43A3-B560-C6A88533C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3A74E-0C15-47B7-9745-5D022B72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E3F43-81B1-4B0B-B2D0-56337629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C13E4-DB17-4C02-B6FA-64FF993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35B4E-CE90-45AF-9ED0-4361E5EB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175B-4B23-4F1B-AB4C-4C367EE80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BAE0F-F0B8-462C-A9B4-CC3036C32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7E1E-EE58-4D15-B490-E3453CD84CA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A7B6-3F20-47D1-97D3-C26DDE023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042AD-6D3A-41B9-B910-0F483371B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1695-1C8F-4F75-9C59-18B28A47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keyourday.net/wednesday-ramblings-3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am-work-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church-png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csdayouth.org/resourc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nistry-to-children.com/how-to-boost-the-self-image-of-preteens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un-happy-smile-people-happiness-706870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ubministries.org/adventurers/adventurer-unifor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sonvalendy.net/blog/2013/10/14/does-folding-hand-discourage-prayer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owl.excelsior.edu/writing-process/introductions-and-conclusions/" TargetMode="Externa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ubministries.org/adventurers/adventurer-unifor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sdayouth.org/adventurer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ccsdayouth.org/adventurer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sdayouth.org/adventurer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ingdivamanjusha.com/2014/10/writing-over-weekenddate-with-god.html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ecretary_Kerry_Hosts_the_Quarterly_Millennium_Challenge_Corp_(MCC)_Board_of_Directors_Meeting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Group_of_volunteers_of_different_colour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Rectangle 8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C3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3467C-C200-499A-A7B0-8F9BBFC38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Club Organization &amp;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160AC-82CB-4160-AD86-2688C94B8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Dorestal</a:t>
            </a:r>
            <a:r>
              <a:rPr lang="en-US" dirty="0">
                <a:solidFill>
                  <a:schemeClr val="bg1"/>
                </a:solidFill>
              </a:rPr>
              <a:t> Family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Venus, Samantha, Sabine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Southern Area Coordinators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4125" name="Straight Connector 9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Logo&#10;&#10;Description automatically generated">
            <a:extLst>
              <a:ext uri="{FF2B5EF4-FFF2-40B4-BE49-F238E27FC236}">
                <a16:creationId xmlns:a16="http://schemas.microsoft.com/office/drawing/2014/main" id="{411055A7-DCA7-4AAD-B709-6DA0F8211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6096000" y="945897"/>
            <a:ext cx="5459470" cy="4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0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CFFA9-C23E-40BD-8E28-CE1184CB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53724E"/>
                </a:solidFill>
              </a:rPr>
              <a:t>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FD141-36F7-4C4B-B691-20D468EDA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53724E"/>
                </a:solidFill>
              </a:rPr>
              <a:t>Pray for leaders</a:t>
            </a:r>
          </a:p>
          <a:p>
            <a:r>
              <a:rPr lang="en-US" sz="3600" dirty="0">
                <a:solidFill>
                  <a:srgbClr val="53724E"/>
                </a:solidFill>
              </a:rPr>
              <a:t>Pray for families</a:t>
            </a:r>
          </a:p>
          <a:p>
            <a:r>
              <a:rPr lang="en-US" sz="3600" dirty="0">
                <a:solidFill>
                  <a:srgbClr val="53724E"/>
                </a:solidFill>
              </a:rPr>
              <a:t>Pray that God will send the right people to join your Adventurer Club Team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537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A38281C-67E4-4F25-9896-EC5592F91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69" r="5195" b="1"/>
          <a:stretch/>
        </p:blipFill>
        <p:spPr>
          <a:xfrm>
            <a:off x="7514952" y="862763"/>
            <a:ext cx="3796955" cy="5151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95B8B-4EC1-4FCF-AFC0-57A764AC09B3}"/>
              </a:ext>
            </a:extLst>
          </p:cNvPr>
          <p:cNvSpPr txBox="1"/>
          <p:nvPr/>
        </p:nvSpPr>
        <p:spPr>
          <a:xfrm>
            <a:off x="8871816" y="581385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bakeyourday.net/wednesday-ramblings-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3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F8243-D483-49AD-82A4-565469ED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463463"/>
            <a:ext cx="6006192" cy="97703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9A2451"/>
                </a:solidFill>
              </a:rPr>
              <a:t>Adventurer Club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E3D32-2236-46FD-BEA2-4DE5DD16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1571264"/>
            <a:ext cx="6006192" cy="4954043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Responsible for planning the program (include parents)</a:t>
            </a:r>
          </a:p>
          <a:p>
            <a:r>
              <a:rPr lang="en-US" sz="2500" dirty="0">
                <a:solidFill>
                  <a:srgbClr val="7030A0"/>
                </a:solidFill>
              </a:rPr>
              <a:t>The Director is selected by the nominating committee and voted into office by the church body.</a:t>
            </a:r>
          </a:p>
          <a:p>
            <a:r>
              <a:rPr lang="en-US" sz="2500" dirty="0">
                <a:solidFill>
                  <a:srgbClr val="7030A0"/>
                </a:solidFill>
              </a:rPr>
              <a:t>The Assoc. Director/additional staff is selected through the nominating committee or the Director chooses his/or her Team</a:t>
            </a:r>
          </a:p>
          <a:p>
            <a:r>
              <a:rPr lang="en-US" sz="2500" dirty="0">
                <a:solidFill>
                  <a:srgbClr val="7030A0"/>
                </a:solidFill>
              </a:rPr>
              <a:t>All members of the Team must work well with children, as well as being committed SDA members who demonstrate a growing friendship with Jesus.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9A2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876C8E57-6CFF-4F06-92EE-BFDC73313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104" r="23549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F4F0C0C-653B-469C-B939-67BC7994FD82}"/>
              </a:ext>
            </a:extLst>
          </p:cNvPr>
          <p:cNvSpPr txBox="1"/>
          <p:nvPr/>
        </p:nvSpPr>
        <p:spPr>
          <a:xfrm>
            <a:off x="8992041" y="581385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ngall.com/team-work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360F-614C-485D-B3DF-29F5DE73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Denominational Flow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688B6-7124-4E2E-A523-3F496CD6F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6392378"/>
          </a:xfrm>
        </p:spPr>
        <p:txBody>
          <a:bodyPr anchor="ctr"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Local Church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is governed by elected officers and departmental leadership. The Adventurer Club Director is elected each year. 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Local Conference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is made up of all the local churches 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Union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is a combination of several local conferences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NAD</a:t>
            </a:r>
            <a:r>
              <a:rPr lang="en-US" sz="2400" b="1" dirty="0"/>
              <a:t>: is comprised of 9 North American Unions. Included countries are Bermuda, Canada, and USA. Headquarters is in Silver Spring, MD.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General Conference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is comprised of 10 divisions, coordinating church work worldwide. Headquarters is in Silver Spring, MD.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43D94EC-B08C-447A-878D-19DADD1B3A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0423020"/>
              </p:ext>
            </p:extLst>
          </p:nvPr>
        </p:nvGraphicFramePr>
        <p:xfrm>
          <a:off x="6172199" y="365126"/>
          <a:ext cx="5629405" cy="612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7C5A54E9-03CA-4AAD-943A-02CC84D957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55312" y="745588"/>
            <a:ext cx="1393892" cy="8325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D7A410-039D-4CBD-B78C-6DDD97F9EBBB}"/>
              </a:ext>
            </a:extLst>
          </p:cNvPr>
          <p:cNvSpPr txBox="1"/>
          <p:nvPr/>
        </p:nvSpPr>
        <p:spPr>
          <a:xfrm flipH="1">
            <a:off x="8253120" y="6666772"/>
            <a:ext cx="3548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www.pngall.com/church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9" name="Picture 18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94B37CC3-3EE7-43E2-B5A7-1C76C42695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48934" y="2117171"/>
            <a:ext cx="647162" cy="599971"/>
          </a:xfrm>
          <a:prstGeom prst="rect">
            <a:avLst/>
          </a:prstGeom>
        </p:spPr>
      </p:pic>
      <p:pic>
        <p:nvPicPr>
          <p:cNvPr id="8" name="Picture 7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AE93A366-A621-4245-AD50-1333C49CB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903523" y="2102704"/>
            <a:ext cx="647162" cy="599971"/>
          </a:xfrm>
          <a:prstGeom prst="rect">
            <a:avLst/>
          </a:prstGeom>
        </p:spPr>
      </p:pic>
      <p:pic>
        <p:nvPicPr>
          <p:cNvPr id="9" name="Picture 8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21F6AD91-86ED-4A59-8A9D-3FD0836D0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86746" y="3277392"/>
            <a:ext cx="647162" cy="711984"/>
          </a:xfrm>
          <a:prstGeom prst="rect">
            <a:avLst/>
          </a:prstGeom>
        </p:spPr>
      </p:pic>
      <p:pic>
        <p:nvPicPr>
          <p:cNvPr id="10" name="Picture 9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0AF074A5-9500-4B91-B087-3E57818CB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363360" y="3026272"/>
            <a:ext cx="632898" cy="650464"/>
          </a:xfrm>
          <a:prstGeom prst="rect">
            <a:avLst/>
          </a:prstGeom>
        </p:spPr>
      </p:pic>
      <p:pic>
        <p:nvPicPr>
          <p:cNvPr id="12" name="Picture 11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D9A50E46-1E53-450E-A8F4-C8B216A8C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016306" y="3277392"/>
            <a:ext cx="632898" cy="686305"/>
          </a:xfrm>
          <a:prstGeom prst="rect">
            <a:avLst/>
          </a:prstGeom>
        </p:spPr>
      </p:pic>
      <p:pic>
        <p:nvPicPr>
          <p:cNvPr id="13" name="Picture 12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CC5515CC-ECD2-4718-8A84-B31EE0241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824597" y="4490414"/>
            <a:ext cx="647162" cy="688128"/>
          </a:xfrm>
          <a:prstGeom prst="rect">
            <a:avLst/>
          </a:prstGeom>
        </p:spPr>
      </p:pic>
      <p:pic>
        <p:nvPicPr>
          <p:cNvPr id="14" name="Picture 13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63E810E6-DDA8-499C-8EF5-A112DD800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70625" y="4136154"/>
            <a:ext cx="632898" cy="677262"/>
          </a:xfrm>
          <a:prstGeom prst="rect">
            <a:avLst/>
          </a:prstGeom>
        </p:spPr>
      </p:pic>
      <p:pic>
        <p:nvPicPr>
          <p:cNvPr id="16" name="Picture 15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E8B47038-7C24-4569-A810-304F9C12E0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060322" y="4127111"/>
            <a:ext cx="632898" cy="686305"/>
          </a:xfrm>
          <a:prstGeom prst="rect">
            <a:avLst/>
          </a:prstGeom>
        </p:spPr>
      </p:pic>
      <p:pic>
        <p:nvPicPr>
          <p:cNvPr id="18" name="Picture 17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C559E22A-EA65-4412-9973-A21E77E31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35489" y="4501279"/>
            <a:ext cx="632898" cy="663659"/>
          </a:xfrm>
          <a:prstGeom prst="rect">
            <a:avLst/>
          </a:prstGeom>
        </p:spPr>
      </p:pic>
      <p:pic>
        <p:nvPicPr>
          <p:cNvPr id="20" name="Picture 19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3BE379E2-86E1-44B8-AEB1-2B1568439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94978" y="5853478"/>
            <a:ext cx="647162" cy="686410"/>
          </a:xfrm>
          <a:prstGeom prst="rect">
            <a:avLst/>
          </a:prstGeom>
        </p:spPr>
      </p:pic>
      <p:pic>
        <p:nvPicPr>
          <p:cNvPr id="21" name="Picture 20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AAF425D0-D7B8-4B88-9EFD-C9F3ADF39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067005" y="5352440"/>
            <a:ext cx="632898" cy="578781"/>
          </a:xfrm>
          <a:prstGeom prst="rect">
            <a:avLst/>
          </a:prstGeom>
        </p:spPr>
      </p:pic>
      <p:pic>
        <p:nvPicPr>
          <p:cNvPr id="22" name="Picture 21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BC321B41-EC0C-457B-9C08-BDA955898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743873" y="5325319"/>
            <a:ext cx="632898" cy="578782"/>
          </a:xfrm>
          <a:prstGeom prst="rect">
            <a:avLst/>
          </a:prstGeom>
        </p:spPr>
      </p:pic>
      <p:pic>
        <p:nvPicPr>
          <p:cNvPr id="23" name="Picture 22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90590431-1391-4A2D-A2EF-173CEFBC9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34998" y="5853478"/>
            <a:ext cx="632898" cy="656296"/>
          </a:xfrm>
          <a:prstGeom prst="rect">
            <a:avLst/>
          </a:prstGeom>
        </p:spPr>
      </p:pic>
      <p:pic>
        <p:nvPicPr>
          <p:cNvPr id="24" name="Picture 23" descr="A picture containing text, orange, colorful, place of worship&#10;&#10;Description automatically generated">
            <a:extLst>
              <a:ext uri="{FF2B5EF4-FFF2-40B4-BE49-F238E27FC236}">
                <a16:creationId xmlns:a16="http://schemas.microsoft.com/office/drawing/2014/main" id="{DDB744A0-0653-404F-B393-112075C82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053014" y="5853478"/>
            <a:ext cx="632898" cy="6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2A6E9-8A42-4F7D-92EA-817171A1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Adventurer Forms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1BA5-A1AD-47D3-B72C-6DD5D5D8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Resources | youth-ministries (ccsdayouth.org)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 Club Yearly Application</a:t>
            </a:r>
          </a:p>
          <a:p>
            <a:r>
              <a:rPr lang="en-US" sz="3200" b="1" dirty="0"/>
              <a:t>Adventurer Registration Form</a:t>
            </a:r>
          </a:p>
          <a:p>
            <a:r>
              <a:rPr lang="en-US" sz="3200" b="1" dirty="0"/>
              <a:t>Adventurer Club Health Record</a:t>
            </a:r>
          </a:p>
          <a:p>
            <a:r>
              <a:rPr lang="en-US" sz="3200" b="1" dirty="0"/>
              <a:t>Induction Request Form</a:t>
            </a:r>
          </a:p>
          <a:p>
            <a:r>
              <a:rPr lang="en-US" sz="3200" b="1" dirty="0"/>
              <a:t>Quarterly Report Form</a:t>
            </a:r>
          </a:p>
          <a:p>
            <a:endParaRPr lang="en-US" sz="2400" dirty="0"/>
          </a:p>
        </p:txBody>
      </p:sp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A3973C05-D5AC-9245-96ED-A27DA85F9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10660396" y="5226214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4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6A8FE0-FAF4-4570-9ADC-C7E8F66F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08" y="1058331"/>
            <a:ext cx="4806184" cy="42276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Planning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the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Yearly Calendar and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 Budget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F4E34466-5FFF-46E4-90C7-29EDA1948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6" r="18316" b="-1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6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E1F63-EAD0-41CF-AD16-45328DF3D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36823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945B-BE0E-4F98-A49B-75D5BEA7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81098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Programming (Each level needs a Counselor)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96819-2B68-430D-8EED-4BE0E43D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191490" cy="7383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6700" dirty="0">
                <a:solidFill>
                  <a:srgbClr val="0070C0"/>
                </a:solidFill>
              </a:rPr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D0A0-FE82-40F0-AED1-D18452507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19483"/>
            <a:ext cx="5157787" cy="4172973"/>
          </a:xfrm>
        </p:spPr>
        <p:txBody>
          <a:bodyPr/>
          <a:lstStyle/>
          <a:p>
            <a:r>
              <a:rPr lang="en-US" dirty="0"/>
              <a:t>Baby Birds (1-2yrs)</a:t>
            </a:r>
          </a:p>
          <a:p>
            <a:r>
              <a:rPr lang="en-US" dirty="0"/>
              <a:t>Little Lamb (3yrs)</a:t>
            </a:r>
          </a:p>
          <a:p>
            <a:r>
              <a:rPr lang="en-US" dirty="0"/>
              <a:t>Curious Cubs (4yrs)</a:t>
            </a:r>
          </a:p>
          <a:p>
            <a:r>
              <a:rPr lang="en-US" dirty="0"/>
              <a:t>Eager Beavers (5yrs)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93880-77E0-4CEE-9BA8-6879AA08B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3333" y="2530127"/>
            <a:ext cx="7084013" cy="4172973"/>
          </a:xfrm>
        </p:spPr>
        <p:txBody>
          <a:bodyPr/>
          <a:lstStyle/>
          <a:p>
            <a:r>
              <a:rPr lang="en-US" dirty="0"/>
              <a:t>Busy Bee (1</a:t>
            </a:r>
            <a:r>
              <a:rPr lang="en-US" baseline="30000" dirty="0"/>
              <a:t>st</a:t>
            </a:r>
            <a:r>
              <a:rPr lang="en-US" dirty="0"/>
              <a:t> Grade)</a:t>
            </a:r>
          </a:p>
          <a:p>
            <a:r>
              <a:rPr lang="en-US" dirty="0"/>
              <a:t>Sunbeam (2</a:t>
            </a:r>
            <a:r>
              <a:rPr lang="en-US" baseline="30000" dirty="0"/>
              <a:t>nd</a:t>
            </a:r>
            <a:r>
              <a:rPr lang="en-US" dirty="0"/>
              <a:t> Grade)</a:t>
            </a:r>
          </a:p>
          <a:p>
            <a:r>
              <a:rPr lang="en-US" dirty="0"/>
              <a:t>Builder (3</a:t>
            </a:r>
            <a:r>
              <a:rPr lang="en-US" baseline="30000" dirty="0"/>
              <a:t>rd</a:t>
            </a:r>
            <a:r>
              <a:rPr lang="en-US" dirty="0"/>
              <a:t> Grade)</a:t>
            </a:r>
          </a:p>
          <a:p>
            <a:r>
              <a:rPr lang="en-US" dirty="0"/>
              <a:t>Helping Hand (4</a:t>
            </a:r>
            <a:r>
              <a:rPr lang="en-US" baseline="30000" dirty="0"/>
              <a:t>th</a:t>
            </a:r>
            <a:r>
              <a:rPr lang="en-US" dirty="0"/>
              <a:t> Grade)</a:t>
            </a:r>
          </a:p>
          <a:p>
            <a:r>
              <a:rPr lang="en-US" dirty="0"/>
              <a:t>Advanced Helping Hand(not quite ready for Pathfinders)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D084A-F635-4885-99D3-96AFF882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60723" y="1471680"/>
            <a:ext cx="3490048" cy="2361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67434-0312-4240-AAEC-79D71B8BBCEA}"/>
              </a:ext>
            </a:extLst>
          </p:cNvPr>
          <p:cNvSpPr txBox="1"/>
          <p:nvPr/>
        </p:nvSpPr>
        <p:spPr>
          <a:xfrm>
            <a:off x="8160723" y="3832964"/>
            <a:ext cx="3363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ministry-to-children.com/how-to-boost-the-self-image-of-preteen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65BA34-C3EF-4D4E-9CFB-956155938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7555" y="1698451"/>
            <a:ext cx="3490048" cy="72103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Adventurers</a:t>
            </a:r>
          </a:p>
        </p:txBody>
      </p:sp>
    </p:spTree>
    <p:extLst>
      <p:ext uri="{BB962C8B-B14F-4D97-AF65-F5344CB8AC3E}">
        <p14:creationId xmlns:p14="http://schemas.microsoft.com/office/powerpoint/2010/main" val="44869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76499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FADFB-054B-4175-9280-1D633502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270"/>
            <a:ext cx="2889504" cy="1345997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FIRST CLUB MEETING</a:t>
            </a:r>
          </a:p>
        </p:txBody>
      </p:sp>
      <p:cxnSp>
        <p:nvCxnSpPr>
          <p:cNvPr id="40" name="Straight Connector 1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73216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DD9201-3AE4-4A67-9C5C-A26110DAA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363582"/>
            <a:ext cx="6976872" cy="1485686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Full of FUN and EXCITEMENT!!!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Everyone should be involved in the Activities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(Parents, Staff, and Children)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E20BAFF-0C09-4A1B-AD4D-BACB996F6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594" r="-1" b="9668"/>
          <a:stretch/>
        </p:blipFill>
        <p:spPr>
          <a:xfrm>
            <a:off x="320040" y="2194560"/>
            <a:ext cx="11548872" cy="42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A1C0B2-2264-4594-98F8-ECE59D44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FF0000"/>
                </a:solidFill>
              </a:rPr>
              <a:t>Club Meeting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C1D28-4EBB-49D8-AF65-BCC82714E0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Exercises</a:t>
            </a:r>
            <a:endParaRPr lang="en-US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in by classes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Pledges: American, Christian, &amp; Bible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Adventurer Pledge &amp; Law, Song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6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Worship </a:t>
            </a:r>
            <a:endParaRPr lang="en-US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a song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 or object lesson or skit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Restroom Break</a:t>
            </a:r>
            <a:endParaRPr lang="en-US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Classwork by level</a:t>
            </a:r>
            <a:endParaRPr lang="en-US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160FE-BC7E-4808-BD45-B4CD784BA7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Activity (Busy Bee to Helping Hand)</a:t>
            </a:r>
            <a:endParaRPr lang="en-US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 following: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 new award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an award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a fun game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Craft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up</a:t>
            </a:r>
            <a:endParaRPr lang="en-US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</a:t>
            </a:r>
            <a:endParaRPr lang="en-US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Dismissal</a:t>
            </a:r>
          </a:p>
          <a:p>
            <a:endParaRPr lang="en-US" dirty="0"/>
          </a:p>
        </p:txBody>
      </p:sp>
      <p:pic>
        <p:nvPicPr>
          <p:cNvPr id="7" name="Picture 2" descr="Logo&#10;&#10;Description automatically generated">
            <a:extLst>
              <a:ext uri="{FF2B5EF4-FFF2-40B4-BE49-F238E27FC236}">
                <a16:creationId xmlns:a16="http://schemas.microsoft.com/office/drawing/2014/main" id="{E3A97D67-A6A4-D540-B72F-1DA2EE6C1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10660396" y="5226214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7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4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6CA00-9A3F-42D6-AD84-D6C1988D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Adventurer Uniform</a:t>
            </a:r>
          </a:p>
        </p:txBody>
      </p:sp>
      <p:cxnSp>
        <p:nvCxnSpPr>
          <p:cNvPr id="81" name="Straight Connector 5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54AE-3CD4-4AB2-8CB7-DC50A5A8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463464"/>
            <a:ext cx="6377769" cy="5912284"/>
          </a:xfrm>
        </p:spPr>
        <p:txBody>
          <a:bodyPr anchor="ctr">
            <a:normAutofit fontScale="850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uniform makes the Adventurer Club real to its members, especially the children. The uniform becomes an emblem of a standard, builds loyalty to the club, and brings members into a sense of community. The uniform should always be neat, clean, and worn with pride.</a:t>
            </a:r>
          </a:p>
          <a:p>
            <a:pPr marL="0" marR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dress uniforms should be worn for the following occasions:</a:t>
            </a:r>
          </a:p>
          <a:p>
            <a:pPr marL="0" marR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Adventurer meetings (as designated on the schedule)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services (Induction, Adventurer Day, Investiture, etc.)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gathering when any or all act as: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Ushers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Guards of honor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 guards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club participates in community service activities, such as Ingathering, distributing food baskets, delivering bouquets, passing out literature, and singing bands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occasions as specified by Adventurer staff officers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Adventurer Club Uniform | Club Ministries - North American Division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</p:txBody>
      </p:sp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DA01961A-606E-C04A-92B5-30EC54662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321564" y="5302067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8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F4F69-C30D-4256-88A2-9ED4BD11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31" y="3712767"/>
            <a:ext cx="4977976" cy="21192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Introduction 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Opening Prayer</a:t>
            </a: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F690A07-73D6-49B5-95DF-196FD2CFA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098" r="1" b="9275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person, little&#10;&#10;Description automatically generated">
            <a:extLst>
              <a:ext uri="{FF2B5EF4-FFF2-40B4-BE49-F238E27FC236}">
                <a16:creationId xmlns:a16="http://schemas.microsoft.com/office/drawing/2014/main" id="{B3E36D56-98B6-4D72-9ACF-BF91ECB22A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937" b="-2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C7577-13E5-4163-ACAA-E9223CCC02E6}"/>
              </a:ext>
            </a:extLst>
          </p:cNvPr>
          <p:cNvSpPr txBox="1"/>
          <p:nvPr/>
        </p:nvSpPr>
        <p:spPr>
          <a:xfrm>
            <a:off x="10005183" y="6870700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owl.excelsior.edu/writing-process/introductions-and-conclus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A40AD-DEC7-4A93-8164-67A71D48E9FB}"/>
              </a:ext>
            </a:extLst>
          </p:cNvPr>
          <p:cNvSpPr txBox="1"/>
          <p:nvPr/>
        </p:nvSpPr>
        <p:spPr>
          <a:xfrm>
            <a:off x="7552392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www.jasonvalendy.net/blog/2013/10/14/does-folding-hand-discourage-pray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4" name="Picture 2" descr="Logo&#10;&#10;Description automatically generated">
            <a:extLst>
              <a:ext uri="{FF2B5EF4-FFF2-40B4-BE49-F238E27FC236}">
                <a16:creationId xmlns:a16="http://schemas.microsoft.com/office/drawing/2014/main" id="{392863AA-00AE-2E4E-ACA7-655AFDC43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2294122" y="688622"/>
            <a:ext cx="1957892" cy="17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3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D889D-3792-4CD9-A155-87DB8068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Do I have to buy a new uniform for my Adventurer?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A912-DC62-4F1F-88E4-22E80969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688932"/>
            <a:ext cx="6377769" cy="5205191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Clubs have lots of options when it comes to uniforms. One option is to have a staff member who is responsible for measuring each Adventurer and ordering uniforms for each. Another option is to have parents purchase uniforms for their child(ren) that are in the club.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are some options that can reduce uniform expenses: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rental options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Arrange a time for parents to trade uniforms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Set-up a system where the club loans out uniforms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key to any of these options is to have a staff member who is responsible for implementing the plan your clubs adopts.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Adventurer Club Uniform | Club Ministries - North American Division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BD10CF64-7E29-7D46-9182-72BFD1060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321564" y="5302067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21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3" name="Rectangle 134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4" name="Group 136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BDC93D-F80C-46DA-8D86-0A058430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481264"/>
            <a:ext cx="3363170" cy="15975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Chesapeake Class A Uniforms</a:t>
            </a:r>
          </a:p>
        </p:txBody>
      </p:sp>
      <p:sp>
        <p:nvSpPr>
          <p:cNvPr id="107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7" name="Freeform: Shape 142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26687142-AF63-4082-BE6F-F4EE2915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000" y="1108946"/>
            <a:ext cx="1426398" cy="18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CCB9D-4C2F-40D6-8C67-D0D17453B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440722"/>
            <a:ext cx="5690043" cy="321329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</a:rPr>
              <a:t>Males</a:t>
            </a:r>
            <a:endParaRPr lang="en-US" sz="1800" dirty="0">
              <a:effectLst/>
            </a:endParaRP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Light blue shirt, with shoulder epaulets, pockets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Navy pleaded pants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Black dress shoes (polished) with navy socks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Navy honor sash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Black belt, navy necktie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Burgundy Adventurer scarf with Adventurer slide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For Discovery club members: Light Blue scarf with discovery slide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For Master Guides: There is a Burgundy Color Adventurer Master Guide Scarf with stripes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effectLst/>
              </a:rPr>
              <a:t>Navy beret with Adventurer patch (as per club)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</a:endParaRPr>
          </a:p>
          <a:p>
            <a:pPr marL="11430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effectLst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linkClick r:id="rId3"/>
              </a:rPr>
              <a:t>Adventurers | youth-ministries (ccsdayouth.org)</a:t>
            </a:r>
            <a:endParaRPr lang="en-US" sz="1800" dirty="0">
              <a:effectLst/>
            </a:endParaRPr>
          </a:p>
          <a:p>
            <a:endParaRPr lang="en-US" sz="1100" dirty="0"/>
          </a:p>
        </p:txBody>
      </p:sp>
      <p:pic>
        <p:nvPicPr>
          <p:cNvPr id="1026" name="Picture 2" descr="Club Uniform | Uniform, Club, Boys shirts">
            <a:extLst>
              <a:ext uri="{FF2B5EF4-FFF2-40B4-BE49-F238E27FC236}">
                <a16:creationId xmlns:a16="http://schemas.microsoft.com/office/drawing/2014/main" id="{5DB97168-C153-48D9-ACB5-2B94EC5691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4" r="3" b="2881"/>
          <a:stretch/>
        </p:blipFill>
        <p:spPr bwMode="auto">
          <a:xfrm>
            <a:off x="8223791" y="2102491"/>
            <a:ext cx="2366005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3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6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30069-470B-4650-85BE-F30CB0E1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Chesapeake Conference Class A Uniform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CCEA-0737-40AF-8764-6EE7C9587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C6A70"/>
                </a:solidFill>
                <a:effectLst/>
              </a:rPr>
              <a:t>Females </a:t>
            </a:r>
            <a:endParaRPr lang="en-US" sz="1800" dirty="0">
              <a:solidFill>
                <a:srgbClr val="4C6A70"/>
              </a:solidFill>
              <a:effectLst/>
            </a:endParaRP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Light blue shirt, with shoulder epaulets, pockets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Navy pleaded jumper for girls and skirt for ladies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Black dress shoes (polished) with navy tights or stockings for ladies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Navy honor sash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Navy necktie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Burgundy Adventurer scarf with Adventurer slide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For Discovery club members: Light Blue scarf with discovery slide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For Master Guides: There is a Burgundy Color Adventurer Master Guide Scarf with a stripes</a:t>
            </a:r>
          </a:p>
          <a:p>
            <a:pPr marL="342900"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4C6A70"/>
                </a:solidFill>
                <a:effectLst/>
              </a:rPr>
              <a:t>Navy beret with Adventurer patch (as per club)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4C6A70"/>
              </a:solidFill>
              <a:effectLst/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Adventurers | youth-ministries (ccsdayouth.org)</a:t>
            </a:r>
            <a:endParaRPr lang="en-US" sz="1800" dirty="0">
              <a:solidFill>
                <a:srgbClr val="4C6A7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4C6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n on SDA Pathfinders!">
            <a:extLst>
              <a:ext uri="{FF2B5EF4-FFF2-40B4-BE49-F238E27FC236}">
                <a16:creationId xmlns:a16="http://schemas.microsoft.com/office/drawing/2014/main" id="{5D02C02E-DCED-4AC3-82FD-BEB7DBEC9B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r="3" b="980"/>
          <a:stretch/>
        </p:blipFill>
        <p:spPr bwMode="auto">
          <a:xfrm>
            <a:off x="7523826" y="862763"/>
            <a:ext cx="3788081" cy="51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2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71F5-DD3C-40D2-9B95-14F2F119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RESOURCES FOR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E2AC-BA2E-41A4-BFEE-37BF803C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Autofit/>
          </a:bodyPr>
          <a:lstStyle/>
          <a:p>
            <a:r>
              <a:rPr lang="en-US" dirty="0"/>
              <a:t>Advent Source –clothing, uniform patches, chips, awards, workbooks, etc.</a:t>
            </a:r>
          </a:p>
          <a:p>
            <a:r>
              <a:rPr lang="en-US" dirty="0"/>
              <a:t>Pathfinder Shirts-uniform, club crests, custom t-shirts, patches (Old Adventurer logo), pins, etc.</a:t>
            </a:r>
          </a:p>
          <a:p>
            <a:r>
              <a:rPr lang="en-US" dirty="0"/>
              <a:t>Chesapeake Conference- Conference patches for shirts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hirt">
            <a:extLst>
              <a:ext uri="{FF2B5EF4-FFF2-40B4-BE49-F238E27FC236}">
                <a16:creationId xmlns:a16="http://schemas.microsoft.com/office/drawing/2014/main" id="{1A1282B2-DFA1-4DF2-BC8F-BE4D7937D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3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0A6D8-1993-48B4-AE51-BF4684DA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B Uniform</a:t>
            </a:r>
            <a:br>
              <a:rPr lang="en-US" sz="5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6DA9-B24A-49A0-A46D-5A3991B7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Club t-shirt with blue jeans, sneakers, and socks</a:t>
            </a:r>
            <a:b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hlinkClick r:id="rId2"/>
              </a:rPr>
              <a:t>Adventurers | youth-ministries (ccsdayouth.org)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15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19379-BB2C-4354-ABA8-1FE42A18B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13" r="2" b="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02766-46D2-4A27-8574-8C25F3B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lgerian" panose="04020705040A02060702" pitchFamily="82" charset="0"/>
              </a:rPr>
              <a:t>QUESTIONS &amp; COMMENTS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11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98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0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D540A-E00F-4082-B023-16B73185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215939" cy="39079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CLOSING PRAYER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40EE044-57E4-4154-B730-C144B908D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02" r="1305" b="3"/>
          <a:stretch/>
        </p:blipFill>
        <p:spPr>
          <a:xfrm>
            <a:off x="872064" y="388307"/>
            <a:ext cx="4593715" cy="5635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A266F-FBC9-4EF4-989C-19E1A2A0A73A}"/>
              </a:ext>
            </a:extLst>
          </p:cNvPr>
          <p:cNvSpPr txBox="1"/>
          <p:nvPr/>
        </p:nvSpPr>
        <p:spPr>
          <a:xfrm>
            <a:off x="2518117" y="6022846"/>
            <a:ext cx="2947662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cookingdivamanjusha.com/2014/10/writing-over-weekenddate-with-go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7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BC9B0-3AD0-415B-9116-5DDCB29A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How to Start an Adventurer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B0B8-0694-4A0C-9BFF-DDEAA84F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dirty="0"/>
              <a:t>Talk to your Pastor</a:t>
            </a:r>
          </a:p>
          <a:p>
            <a:r>
              <a:rPr lang="en-US" dirty="0"/>
              <a:t>Connect with your Conference Leaders (Adventurer Area Coordinator)</a:t>
            </a:r>
          </a:p>
          <a:p>
            <a:r>
              <a:rPr lang="en-US" dirty="0"/>
              <a:t> Elect a Director/ Associate Director</a:t>
            </a:r>
          </a:p>
          <a:p>
            <a:pPr marL="0" indent="0">
              <a:buNone/>
            </a:pPr>
            <a:r>
              <a:rPr lang="en-US" dirty="0"/>
              <a:t>The nominating committee/church board will recommend the Adventurer Club Director /Associate Director</a:t>
            </a:r>
          </a:p>
        </p:txBody>
      </p:sp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805F16A1-33E4-4E43-A5F2-C20E3F2A5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10660396" y="5226214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4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26252-A035-4A44-A25F-3C4540DA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Form an Adventurer Club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Executive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A6EA-8E0B-4CB7-86BB-0288663B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617940"/>
            <a:ext cx="10363200" cy="318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a large church, the committee may be helpful. Involve the Adventurer Club leadership, Pastor, Kindergarten/ Primary Sabbath School Leader, Church School Teacher(s) of Adventurer age children, Adventurer parents. The Adventurer Director is chairperson.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group sets major policies for operation, goals, objectives, and coordinates the club calendar with church calendar. This committee can give direction on the selection of additional staff.</a:t>
            </a:r>
          </a:p>
        </p:txBody>
      </p:sp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0DF4935A-3658-1245-96CF-DDF8B7D7A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10668000" y="5370594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7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B1D74-23E8-4EA9-950F-1CB603EE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36" y="651299"/>
            <a:ext cx="3983393" cy="24426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Church Board Authorization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E7D2B-19FD-40CC-A4FB-A8B49A641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Submit your plans to the Church Board. This is very important because this vote allows for you to let the Conference know that your club is official.</a:t>
            </a:r>
          </a:p>
          <a:p>
            <a:r>
              <a:rPr lang="en-US" sz="3200" dirty="0"/>
              <a:t>Fill out and send your Yearly Club Application to the Conference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0DAE8-8C67-4CC7-9C43-F9DA0564D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039" y="3272712"/>
            <a:ext cx="3983390" cy="277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61837-8072-4C3A-B1EA-9601D8D586F1}"/>
              </a:ext>
            </a:extLst>
          </p:cNvPr>
          <p:cNvSpPr txBox="1"/>
          <p:nvPr/>
        </p:nvSpPr>
        <p:spPr>
          <a:xfrm>
            <a:off x="1133948" y="9294161"/>
            <a:ext cx="248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Secretary_Kerry_Hosts_the_Quarterly_Millennium_Challenge_Corp_(MCC)_Board_of_Directors_Meeting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16C23DC2-18CD-A84A-A05A-C425D2043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10660396" y="5226214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8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9C7C4-254F-4850-9D2F-443AD6F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" y="653587"/>
            <a:ext cx="4053120" cy="5061683"/>
          </a:xfrm>
        </p:spPr>
        <p:txBody>
          <a:bodyPr anchor="ctr">
            <a:norm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How to Start an </a:t>
            </a:r>
            <a:br>
              <a:rPr lang="en-US" sz="5000" b="1" dirty="0">
                <a:solidFill>
                  <a:srgbClr val="FF0000"/>
                </a:solidFill>
              </a:rPr>
            </a:br>
            <a:r>
              <a:rPr lang="en-US" sz="5000" b="1" dirty="0">
                <a:solidFill>
                  <a:srgbClr val="FF0000"/>
                </a:solidFill>
              </a:rPr>
              <a:t>Adventurer Club </a:t>
            </a:r>
            <a:br>
              <a:rPr lang="en-US" sz="5000" b="1" dirty="0">
                <a:solidFill>
                  <a:srgbClr val="FF0000"/>
                </a:solidFill>
              </a:rPr>
            </a:br>
            <a:r>
              <a:rPr lang="en-US" sz="5000" b="1" dirty="0">
                <a:solidFill>
                  <a:srgbClr val="FF0000"/>
                </a:solidFill>
              </a:rPr>
              <a:t>cont’d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60D058B8-C865-4386-97C2-9B17864E7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66535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5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28530-417C-4A28-9883-50BDFC48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Inform the Congregation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2727-B01D-486D-9E0B-B2788244A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Let the church know about the club and how it’s going to minister to families in church and the community.</a:t>
            </a:r>
          </a:p>
        </p:txBody>
      </p:sp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355E2B5B-1586-B44D-B749-9EE265436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-1" b="1838"/>
          <a:stretch/>
        </p:blipFill>
        <p:spPr bwMode="auto">
          <a:xfrm>
            <a:off x="10660396" y="5226214"/>
            <a:ext cx="1301466" cy="11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2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25DC-B452-4297-905D-21C49C21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Recruit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FF65B-6948-4631-A41E-8305BC974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dirty="0"/>
              <a:t>Identify adults who love children and are willing to commit to the club.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Members of the Adventurer Team need to excited about kids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D1772-654C-4065-BAEF-9FD7297515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E26E6-623C-4B5E-A666-63142B58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3C00B-0769-4C9E-95B5-9293E56CFD2A}"/>
              </a:ext>
            </a:extLst>
          </p:cNvPr>
          <p:cNvSpPr txBox="1"/>
          <p:nvPr/>
        </p:nvSpPr>
        <p:spPr>
          <a:xfrm>
            <a:off x="7402882" y="6176963"/>
            <a:ext cx="3278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de.wikipedia.org/wiki/Datei:Group_of_volunteers_of_different_colours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6311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CFF6-67EE-4EF8-B693-0B7F23B2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256032"/>
            <a:ext cx="10607541" cy="1096024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Participate in Adventurer Club Ministry Training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94DD6CEC-F3AF-4CA1-A0EF-B96C33903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868786"/>
              </p:ext>
            </p:extLst>
          </p:nvPr>
        </p:nvGraphicFramePr>
        <p:xfrm>
          <a:off x="838200" y="2057024"/>
          <a:ext cx="10515600" cy="442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63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1376</Words>
  <Application>Microsoft Macintosh PowerPoint</Application>
  <PresentationFormat>Widescreen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Courier New</vt:lpstr>
      <vt:lpstr>Symbol</vt:lpstr>
      <vt:lpstr>Office Theme</vt:lpstr>
      <vt:lpstr>Club Organization &amp; Programming</vt:lpstr>
      <vt:lpstr> Introduction  &amp;  Opening Prayer</vt:lpstr>
      <vt:lpstr>How to Start an Adventurer Club</vt:lpstr>
      <vt:lpstr>Form an Adventurer Club  Executive Committee</vt:lpstr>
      <vt:lpstr>Church Board Authorization</vt:lpstr>
      <vt:lpstr>How to Start an  Adventurer Club  cont’d</vt:lpstr>
      <vt:lpstr>Inform the Congregation</vt:lpstr>
      <vt:lpstr>Recruit Volunteers</vt:lpstr>
      <vt:lpstr>Participate in Adventurer Club Ministry Training</vt:lpstr>
      <vt:lpstr>Pray</vt:lpstr>
      <vt:lpstr>Adventurer Club Team</vt:lpstr>
      <vt:lpstr>Denominational Flow Chart</vt:lpstr>
      <vt:lpstr>Adventurer Forms</vt:lpstr>
      <vt:lpstr>Planning  the  Yearly Calendar and  Budget</vt:lpstr>
      <vt:lpstr>ACTIVITY</vt:lpstr>
      <vt:lpstr>Programming (Each level needs a Counselor) </vt:lpstr>
      <vt:lpstr>FIRST CLUB MEETING</vt:lpstr>
      <vt:lpstr>Club Meeting Outline</vt:lpstr>
      <vt:lpstr>Adventurer Uniform</vt:lpstr>
      <vt:lpstr>Do I have to buy a new uniform for my Adventurer?</vt:lpstr>
      <vt:lpstr>Chesapeake Class A Uniforms</vt:lpstr>
      <vt:lpstr>Chesapeake Conference Class A Uniform</vt:lpstr>
      <vt:lpstr>RESOURCES FOR SUPPLIES</vt:lpstr>
      <vt:lpstr>Class B Uniform </vt:lpstr>
      <vt:lpstr>QUESTIONS &amp; COMMENTS</vt:lpstr>
      <vt:lpstr>CLOSING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Organization &amp; Programming</dc:title>
  <dc:creator>Sabine Dorestal</dc:creator>
  <cp:lastModifiedBy>Carl Rodriguez</cp:lastModifiedBy>
  <cp:revision>2</cp:revision>
  <dcterms:created xsi:type="dcterms:W3CDTF">2020-12-06T04:42:17Z</dcterms:created>
  <dcterms:modified xsi:type="dcterms:W3CDTF">2021-01-22T14:10:05Z</dcterms:modified>
</cp:coreProperties>
</file>